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062287"/>
            <a:ext cx="36004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376487"/>
            <a:ext cx="11801475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76487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3462" y="2376487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448587"/>
            <a:ext cx="49053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66875"/>
            <a:ext cx="111918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573016"/>
            <a:ext cx="51149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4343970"/>
            <a:ext cx="48958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7443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02483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293189"/>
            <a:ext cx="1409700" cy="1285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40082" y="5995212"/>
            <a:ext cx="68721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1746"/>
            <a:ext cx="1170622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551723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38655" y="5517232"/>
            <a:ext cx="9056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