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3114675"/>
            <a:ext cx="4543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780928"/>
            <a:ext cx="7810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461" y="3023383"/>
            <a:ext cx="50387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603" y="4677717"/>
            <a:ext cx="100965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520" y="5685395"/>
            <a:ext cx="49911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060848"/>
            <a:ext cx="838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0624" y="2060848"/>
            <a:ext cx="838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0964" y="2847926"/>
            <a:ext cx="838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3774" y="2847926"/>
            <a:ext cx="838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442" y="4144291"/>
            <a:ext cx="27272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442" y="4746174"/>
            <a:ext cx="35913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8442" y="5359633"/>
            <a:ext cx="35913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9275"/>
            <a:ext cx="117538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4702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8363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81225"/>
            <a:ext cx="118491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30213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