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090862"/>
            <a:ext cx="3638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728787"/>
            <a:ext cx="120777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786790"/>
            <a:ext cx="9217024" cy="5810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556792"/>
            <a:ext cx="394335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39" y="1343744"/>
            <a:ext cx="119538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3628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4724" y="1336288"/>
            <a:ext cx="579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9008" y="1903447"/>
            <a:ext cx="579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6233" y="1903447"/>
            <a:ext cx="579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446" y="4221088"/>
            <a:ext cx="43614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446" y="4846121"/>
            <a:ext cx="43614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446" y="5366982"/>
            <a:ext cx="55135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2446" y="6015164"/>
            <a:ext cx="61616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