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328862"/>
            <a:ext cx="80105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63955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925059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25059"/>
            <a:ext cx="2990850" cy="2419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64244" y="1925059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1581" y="2677413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5171" y="2677413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1581" y="3209848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5171" y="3209848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1581" y="3927478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35171" y="3927478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54695" y="5223842"/>
            <a:ext cx="52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03141" y="5223842"/>
            <a:ext cx="821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57926" y="5895174"/>
            <a:ext cx="821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72589" y="5895174"/>
            <a:ext cx="821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9725"/>
            <a:ext cx="116586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4208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569664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4208" y="4569664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4568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2" y="4592813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50381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0917" y="3933056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50381" y="4581238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50917" y="4581238"/>
            <a:ext cx="821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71637"/>
            <a:ext cx="115347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5" y="249289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066" y="299695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996952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6318" y="2996952"/>
            <a:ext cx="4962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0144" y="3861048"/>
            <a:ext cx="613567" cy="330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4636552"/>
            <a:ext cx="613567" cy="330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5819" y="3843796"/>
            <a:ext cx="116205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28887"/>
            <a:ext cx="118395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4897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3212" y="2528887"/>
            <a:ext cx="155257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