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0062" y="3152775"/>
            <a:ext cx="357187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343025"/>
            <a:ext cx="1192530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564904"/>
            <a:ext cx="48245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132063"/>
            <a:ext cx="48245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312681"/>
            <a:ext cx="48245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4926139"/>
            <a:ext cx="48245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581128"/>
            <a:ext cx="48245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5136713"/>
            <a:ext cx="48245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808044"/>
            <a:ext cx="48245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04556" y="4581128"/>
            <a:ext cx="48245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04556" y="5136713"/>
            <a:ext cx="48245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04556" y="5808044"/>
            <a:ext cx="48245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2857500"/>
            <a:ext cx="9220200" cy="114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501008"/>
            <a:ext cx="52565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633537"/>
            <a:ext cx="1192530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996952"/>
            <a:ext cx="48245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587260"/>
            <a:ext cx="48245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969225"/>
            <a:ext cx="48245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582683"/>
            <a:ext cx="65527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462212"/>
            <a:ext cx="11763375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605212"/>
            <a:ext cx="3819525" cy="790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6692" y="3605212"/>
            <a:ext cx="381952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2026-01-06T07:31:09Z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