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962275"/>
            <a:ext cx="42862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19275"/>
            <a:ext cx="1187767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99695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8064" y="2996952"/>
            <a:ext cx="5705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8449" y="4466937"/>
            <a:ext cx="5705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00175"/>
            <a:ext cx="113061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29309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9172" y="2904134"/>
            <a:ext cx="2230803" cy="2253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4875" y="429309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9273" y="2904134"/>
            <a:ext cx="2230803" cy="2253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7270"/>
            <a:ext cx="11753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47231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8197" y="3247231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746" y="3768092"/>
            <a:ext cx="39861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3746" y="5076031"/>
            <a:ext cx="39861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3746" y="5805236"/>
            <a:ext cx="39861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09750"/>
            <a:ext cx="118110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3198" y="435631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7487" y="43678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