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347912"/>
            <a:ext cx="862965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585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1919" y="2636912"/>
            <a:ext cx="972502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4893915"/>
            <a:ext cx="8496300" cy="69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31782" y="2026458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8213" y="2026458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2659" y="3612190"/>
            <a:ext cx="229365" cy="392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4057" y="3612190"/>
            <a:ext cx="229365" cy="392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41068" y="409832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64349" y="409832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50224" y="5880829"/>
            <a:ext cx="329752" cy="392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14153" y="5880829"/>
            <a:ext cx="329752" cy="392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58536" y="5880829"/>
            <a:ext cx="329752" cy="392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24012"/>
            <a:ext cx="118205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852936"/>
            <a:ext cx="7762875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384353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4710" y="384353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4953" y="4541760"/>
            <a:ext cx="51149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71587"/>
            <a:ext cx="11896725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35172"/>
            <a:ext cx="3905250" cy="1628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4941168"/>
            <a:ext cx="7886700" cy="581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7728" y="3626493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53642" y="3626493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66169" y="4228377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871787"/>
            <a:ext cx="11725275" cy="111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79819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5138" y="3479819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