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2981325"/>
            <a:ext cx="47148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49" y="1876425"/>
            <a:ext cx="105060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23" y="2780928"/>
            <a:ext cx="101917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333" y="1412776"/>
            <a:ext cx="102012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901" y="1916832"/>
            <a:ext cx="101917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99" y="1724025"/>
            <a:ext cx="102203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62" y="1747398"/>
            <a:ext cx="101917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666" y="1495425"/>
            <a:ext cx="102679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641" y="1481514"/>
            <a:ext cx="101917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2026-01-06T03:46:30Z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