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0" y="3081337"/>
            <a:ext cx="52578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8886"/>
            <a:ext cx="11801475" cy="5124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83632" y="3891111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52270" y="3891111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23734" y="3891111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63703" y="3891111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51328" y="525692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92776" y="525692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09607" y="583565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353475" y="583565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533525"/>
            <a:ext cx="119443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844255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919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34076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7083" y="4546955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" y="2185987"/>
            <a:ext cx="1203007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780928"/>
            <a:ext cx="52565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4119431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2026-01-06T07:04:53Z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