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3090862"/>
            <a:ext cx="70389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447925"/>
            <a:ext cx="11677650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4096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5596" y="314096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8538" y="314096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8077" y="377757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88421" y="377757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98781" y="377757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76387"/>
            <a:ext cx="118110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76872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6009" y="2924945"/>
            <a:ext cx="432048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952530"/>
            <a:ext cx="999208" cy="916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57542" y="3357656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33582" y="3010414"/>
            <a:ext cx="1646593" cy="1858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8754" y="2348881"/>
            <a:ext cx="19455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43941" y="3010414"/>
            <a:ext cx="1646593" cy="1858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73285" y="2348881"/>
            <a:ext cx="18187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81175"/>
            <a:ext cx="116014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1807" y="4221088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1650" y="2473311"/>
            <a:ext cx="1418126" cy="2603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6426" y="4221088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46572" y="2473311"/>
            <a:ext cx="1418126" cy="2603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37013" y="4221088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67159" y="2473311"/>
            <a:ext cx="1418126" cy="2603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957387"/>
            <a:ext cx="119062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08920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87654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71625"/>
            <a:ext cx="113347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492896"/>
            <a:ext cx="1885950" cy="2105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3598" y="2296675"/>
            <a:ext cx="2257425" cy="2886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5412" y="2341638"/>
            <a:ext cx="2811352" cy="29447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23792" y="2321272"/>
            <a:ext cx="2276417" cy="326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