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143125"/>
            <a:ext cx="1014412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981200"/>
            <a:ext cx="119348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195380"/>
            <a:ext cx="10801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3911" y="4195380"/>
            <a:ext cx="10801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9156" y="4195380"/>
            <a:ext cx="10801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2609" y="4774114"/>
            <a:ext cx="10801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93049" y="4774114"/>
            <a:ext cx="10801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65991" y="4774114"/>
            <a:ext cx="108012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550771"/>
            <a:ext cx="16478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6251" y="3951308"/>
            <a:ext cx="1647825" cy="847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7" y="5340270"/>
            <a:ext cx="16478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84" y="2550771"/>
            <a:ext cx="85725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3928158"/>
            <a:ext cx="8572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95400"/>
            <a:ext cx="118205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852936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8277" y="3582141"/>
            <a:ext cx="15762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3163" y="4577563"/>
            <a:ext cx="15762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300287"/>
            <a:ext cx="1112520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789040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8152" y="3789040"/>
            <a:ext cx="47903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