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374229"/>
            <a:ext cx="11772900" cy="4791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3816066"/>
            <a:ext cx="1647825" cy="847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1419" y="5216603"/>
            <a:ext cx="1647825" cy="8477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4963" y="5216603"/>
            <a:ext cx="1647825" cy="8477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16080" y="2875409"/>
            <a:ext cx="704850" cy="4095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36360" y="2832546"/>
            <a:ext cx="666750" cy="4953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96200" y="3997040"/>
            <a:ext cx="523875" cy="4857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22971" y="5369727"/>
            <a:ext cx="781050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2066925"/>
            <a:ext cx="11782425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3789040"/>
            <a:ext cx="26642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71664" y="4344624"/>
            <a:ext cx="194421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2014537"/>
            <a:ext cx="10810875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3212975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48180" y="3085653"/>
            <a:ext cx="5328139" cy="1993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129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519237"/>
            <a:ext cx="11410950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2852936"/>
            <a:ext cx="792088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23175" y="2852936"/>
            <a:ext cx="792088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80176" y="3263113"/>
            <a:ext cx="345638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80176" y="3795548"/>
            <a:ext cx="180020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90404" y="4339558"/>
            <a:ext cx="11339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979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2024062"/>
            <a:ext cx="11849100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3212975"/>
            <a:ext cx="41764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44272" y="3212975"/>
            <a:ext cx="34275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1360" y="3756985"/>
            <a:ext cx="11161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27318" y="3756985"/>
            <a:ext cx="448084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544272" y="3756985"/>
            <a:ext cx="343912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58683" y="4324144"/>
            <a:ext cx="142089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7676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2026-01-30T01:24:54Z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