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33512"/>
            <a:ext cx="11915775" cy="3990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57325"/>
            <a:ext cx="117919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88840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3253" y="2069863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556000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9000" y="2613873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0084" y="4141731"/>
            <a:ext cx="1944216" cy="223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7264" y="4280628"/>
            <a:ext cx="862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9142" y="4882511"/>
            <a:ext cx="862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6756" y="4882511"/>
            <a:ext cx="28992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04975"/>
            <a:ext cx="118300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15494" y="3491887"/>
            <a:ext cx="360040" cy="331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468" y="4626205"/>
            <a:ext cx="9202988" cy="403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