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5385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820064"/>
            <a:ext cx="9937104" cy="458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23592" y="5719123"/>
            <a:ext cx="26642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81729" y="5719123"/>
            <a:ext cx="156659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91950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5661248"/>
            <a:ext cx="9001000" cy="10527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3020566"/>
            <a:ext cx="685800" cy="552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27648" y="3044378"/>
            <a:ext cx="647700" cy="5048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13684" y="3068960"/>
            <a:ext cx="628650" cy="4857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21321" y="3064197"/>
            <a:ext cx="619125" cy="4953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104112" y="3577807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421205" y="4098668"/>
            <a:ext cx="75491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759291" y="4098668"/>
            <a:ext cx="75491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284465" y="4631103"/>
            <a:ext cx="75491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703574" y="4631103"/>
            <a:ext cx="75491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298460" y="5128815"/>
            <a:ext cx="13736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392143" y="5128815"/>
            <a:ext cx="85407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1196752"/>
            <a:ext cx="223224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9775" y="1879549"/>
            <a:ext cx="790885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9775" y="2377261"/>
            <a:ext cx="790885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9775" y="2909697"/>
            <a:ext cx="790885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12024" y="4797152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284298" y="5827299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129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128837"/>
            <a:ext cx="11763375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3212975"/>
            <a:ext cx="194421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5578" y="4231548"/>
            <a:ext cx="213407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979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2026-01-30T01:51:36Z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