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573016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561" y="408230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5719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6854" y="515719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14512"/>
            <a:ext cx="117633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24944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7169" y="3445804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311" y="3445804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5204" y="4001389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2399" y="3989814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8809" y="4464376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891" y="2913369"/>
            <a:ext cx="2466975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774" y="2913369"/>
            <a:ext cx="2466975" cy="885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5443803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5466953"/>
            <a:ext cx="93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6310" y="5466952"/>
            <a:ext cx="93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1570" y="5466952"/>
            <a:ext cx="20230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8076" y="5999389"/>
            <a:ext cx="33682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6412"/>
            <a:ext cx="114871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861048"/>
            <a:ext cx="1098591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5952" y="4671276"/>
            <a:ext cx="1098591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