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0675"/>
            <a:ext cx="117443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5373216"/>
            <a:ext cx="26642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88840"/>
            <a:ext cx="71437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327" y="1988840"/>
            <a:ext cx="9334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7414" y="1951557"/>
            <a:ext cx="127635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097" y="3626768"/>
            <a:ext cx="1647825" cy="847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0087" y="3626768"/>
            <a:ext cx="1647825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9393" y="3615193"/>
            <a:ext cx="85725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4876" y="4992581"/>
            <a:ext cx="857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76500"/>
            <a:ext cx="117633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496855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89040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968"/>
            <a:ext cx="117538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85377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3702" y="2985377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0730" y="3506237"/>
            <a:ext cx="26856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6249" y="4073397"/>
            <a:ext cx="17239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9119" y="5161417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6005" y="5161417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27549" y="5161417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9802" y="5728577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71750"/>
            <a:ext cx="117919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94792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4043" y="2594792"/>
            <a:ext cx="19679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056" y="3127227"/>
            <a:ext cx="1574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4898" y="3127227"/>
            <a:ext cx="23930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1020" y="3694387"/>
            <a:ext cx="32452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3" y="3694387"/>
            <a:ext cx="20976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2026-01-30T05:22:43Z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