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7825"/>
            <a:ext cx="117252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645024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073" y="3645024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3606924"/>
            <a:ext cx="3276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19325"/>
            <a:ext cx="117633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6647" y="299695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8014" y="299695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9407" y="351781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0318" y="357568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05000"/>
            <a:ext cx="108299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4167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5696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4106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365104"/>
            <a:ext cx="809625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696" y="4407966"/>
            <a:ext cx="8001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04925"/>
            <a:ext cx="112490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8923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4963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0452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76573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13" y="4783109"/>
            <a:ext cx="97155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95437"/>
            <a:ext cx="118205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3898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284" y="3492213"/>
            <a:ext cx="18005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