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95450"/>
            <a:ext cx="1181100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9505056" cy="60464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6291523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76718" y="4208080"/>
            <a:ext cx="20756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3893" y="4763664"/>
            <a:ext cx="4130619" cy="1041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73893" y="5963524"/>
            <a:ext cx="4130619" cy="698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584351"/>
            <a:ext cx="113157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586037"/>
            <a:ext cx="11277600" cy="1685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47901"/>
          <a:stretch/>
        </p:blipFill>
        <p:spPr>
          <a:xfrm>
            <a:off x="457200" y="2586037"/>
            <a:ext cx="11315700" cy="1707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2026-01-30T01:53:28Z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