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85950"/>
            <a:ext cx="117157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886756"/>
            <a:ext cx="685800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3938510"/>
            <a:ext cx="819150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8448" y="3856856"/>
            <a:ext cx="81915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3592" y="4394015"/>
            <a:ext cx="619125" cy="428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4032" y="4460262"/>
            <a:ext cx="1000125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2316" y="4402417"/>
            <a:ext cx="9144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395180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2395180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786" y="2395180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9794" y="2395180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457" y="3760993"/>
            <a:ext cx="1647825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733" y="5115231"/>
            <a:ext cx="1647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1499" y="2420888"/>
            <a:ext cx="14265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5478" y="2420888"/>
            <a:ext cx="14265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2573" y="4099217"/>
            <a:ext cx="7857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8821" y="4585354"/>
            <a:ext cx="7857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0639" y="5106215"/>
            <a:ext cx="7857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9933" y="2204864"/>
            <a:ext cx="1264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5341" y="2204864"/>
            <a:ext cx="1264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3898" y="2204864"/>
            <a:ext cx="15666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8276" y="3061390"/>
            <a:ext cx="38640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98" y="4661126"/>
            <a:ext cx="1133475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