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9966" y="42792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2710" y="42792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7014" y="42792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0310" y="42792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72487" y="42792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91059" y="42792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27808" y="4927474"/>
            <a:ext cx="17825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17307" y="4927474"/>
            <a:ext cx="11669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63069" y="5552507"/>
            <a:ext cx="25211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51221" y="5552507"/>
            <a:ext cx="18133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90700"/>
            <a:ext cx="114681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789040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9938" y="4228878"/>
            <a:ext cx="12916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380" y="4293096"/>
            <a:ext cx="2232579" cy="367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71587"/>
            <a:ext cx="11868150" cy="431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8725" y="1844824"/>
            <a:ext cx="3181350" cy="180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520" y="3837898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9905" y="3837898"/>
            <a:ext cx="12880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5297" y="3837898"/>
            <a:ext cx="9530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42679" y="4439781"/>
            <a:ext cx="18172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90637"/>
            <a:ext cx="118681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916832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5897" y="2564904"/>
            <a:ext cx="9106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192" y="2530290"/>
            <a:ext cx="7118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5700" y="3155323"/>
            <a:ext cx="7118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34211" y="4393814"/>
            <a:ext cx="41958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4596" y="5018847"/>
            <a:ext cx="20690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