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30" r:id="rId7"/>
    <p:sldId id="328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34725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52537"/>
            <a:ext cx="110680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90712"/>
            <a:ext cx="108299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3087"/>
            <a:ext cx="111823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57337"/>
            <a:ext cx="11820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8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2026-01-29T12:42:55Z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