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9073"/>
            <a:ext cx="11377264" cy="5514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22920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5463" y="126876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3322" y="126876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2284" y="126876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2740" y="2553550"/>
            <a:ext cx="14097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2846" y="3155433"/>
            <a:ext cx="93175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12" y="4354860"/>
            <a:ext cx="109632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862262"/>
            <a:ext cx="11820525" cy="113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0649"/>
            <a:ext cx="48245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4581128"/>
            <a:ext cx="18002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190" y="5194586"/>
            <a:ext cx="2845474" cy="25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7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5256" cy="5497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00808"/>
            <a:ext cx="972108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140968"/>
            <a:ext cx="79208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774907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4349" y="5082846"/>
            <a:ext cx="5781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0597" y="5661580"/>
            <a:ext cx="5781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5756" y="6263464"/>
            <a:ext cx="5781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1277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188" y="5961626"/>
            <a:ext cx="106814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