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23987"/>
            <a:ext cx="11801475" cy="4010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236126"/>
            <a:ext cx="1647825" cy="84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9782" y="3236126"/>
            <a:ext cx="1647825" cy="847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7817" y="4544065"/>
            <a:ext cx="1647825" cy="847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9267" y="3224551"/>
            <a:ext cx="857250" cy="8858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0553" y="3224551"/>
            <a:ext cx="857250" cy="8858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383" y="4532490"/>
            <a:ext cx="857250" cy="8858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9696" y="4744089"/>
            <a:ext cx="495300" cy="4476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75054" y="4791713"/>
            <a:ext cx="542925" cy="352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87125" cy="455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936998"/>
            <a:ext cx="2686050" cy="1924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3366" y="1913358"/>
            <a:ext cx="2714625" cy="1914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21178" y="1844824"/>
            <a:ext cx="2733675" cy="20097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15680" y="4941168"/>
            <a:ext cx="45380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90910" y="4941168"/>
            <a:ext cx="45380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704975"/>
            <a:ext cx="1174432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815653"/>
            <a:ext cx="45380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35963" y="2815653"/>
            <a:ext cx="45380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13219" y="3695329"/>
            <a:ext cx="45380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82931" y="3741628"/>
            <a:ext cx="45380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65299" y="4227764"/>
            <a:ext cx="45380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1916832"/>
            <a:ext cx="23042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844" y="4697176"/>
            <a:ext cx="11249025" cy="153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2026-01-30T01:45:32Z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