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33500"/>
            <a:ext cx="118967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086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749"/>
            <a:ext cx="11233248" cy="555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061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139033"/>
            <a:ext cx="100679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91725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8275"/>
            <a:ext cx="11772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23987"/>
            <a:ext cx="117633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0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4462"/>
            <a:ext cx="118110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3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2026-01-29T12:30:39Z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