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00187"/>
            <a:ext cx="11820525" cy="3857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183" y="3573016"/>
            <a:ext cx="438150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7470" y="3615754"/>
            <a:ext cx="38100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3627662"/>
            <a:ext cx="72390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3868" y="4149080"/>
            <a:ext cx="85725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21609" y="4206230"/>
            <a:ext cx="342900" cy="400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392144" y="4771076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09737"/>
            <a:ext cx="1188720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995" y="2769353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915" y="2769353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1815" y="2769353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575" y="4209533"/>
            <a:ext cx="1647825" cy="847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6655" y="4209533"/>
            <a:ext cx="1647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71532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717032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1548" y="4365214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109787"/>
            <a:ext cx="118776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53708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55593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04937"/>
            <a:ext cx="117919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85293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0761" y="3964105"/>
            <a:ext cx="58412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3537" y="4508115"/>
            <a:ext cx="45707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