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63691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57300"/>
            <a:ext cx="116395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2967" y="2894794"/>
            <a:ext cx="40386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48113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1080" y="1481136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7394" y="1990422"/>
            <a:ext cx="858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4761" y="2476558"/>
            <a:ext cx="858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7520" y="5115587"/>
            <a:ext cx="11068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695" y="5624872"/>
            <a:ext cx="110687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743075"/>
            <a:ext cx="119062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92896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129" y="3800835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4657" y="3800835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129" y="4379569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4657" y="4379569"/>
            <a:ext cx="4430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9366" y="3800835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08085" y="3800835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8848" y="3800835"/>
            <a:ext cx="41657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9366" y="4472166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08085" y="4472166"/>
            <a:ext cx="1584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18848" y="4472166"/>
            <a:ext cx="41657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2026-01-30T01:56:01Z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