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0169"/>
            <a:ext cx="10657184" cy="59491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8753" y="2636912"/>
            <a:ext cx="4772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1968" y="2995727"/>
            <a:ext cx="4772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0879" y="3331392"/>
            <a:ext cx="4772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5198" y="4187919"/>
            <a:ext cx="4772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11320" y="4558309"/>
            <a:ext cx="4772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2844" y="6213489"/>
            <a:ext cx="14264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6921" y="6213489"/>
            <a:ext cx="1167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55330" y="6213489"/>
            <a:ext cx="14372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0187"/>
            <a:ext cx="117348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9" y="223958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481262"/>
            <a:ext cx="105727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9" y="251860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81137"/>
            <a:ext cx="11801475" cy="3895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" y="2132856"/>
            <a:ext cx="11830050" cy="1952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935" y="4265190"/>
            <a:ext cx="1182052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