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32965"/>
            <a:ext cx="11515725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04495"/>
            <a:ext cx="10290175" cy="4999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b="59959"/>
          <a:stretch>
            <a:fillRect/>
          </a:stretch>
        </p:blipFill>
        <p:spPr>
          <a:xfrm>
            <a:off x="6384335" y="4437380"/>
            <a:ext cx="5219020" cy="23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9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7625" y="1052830"/>
            <a:ext cx="648081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08910"/>
            <a:ext cx="64808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3529965"/>
            <a:ext cx="64808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4291965"/>
            <a:ext cx="64808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5060950"/>
            <a:ext cx="801941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902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2949" y="3326792"/>
            <a:ext cx="865842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0635" y="4044686"/>
            <a:ext cx="912644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8804" y="4809398"/>
            <a:ext cx="3205956" cy="33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7157" y="5527292"/>
            <a:ext cx="663032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2319" y="5527292"/>
            <a:ext cx="1669281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8772" y="6252989"/>
            <a:ext cx="218410" cy="2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83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680" y="1980947"/>
            <a:ext cx="553577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0854" y="1980947"/>
            <a:ext cx="807678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4711" y="3652328"/>
            <a:ext cx="526352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148" y="3661411"/>
            <a:ext cx="526352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9685" y="3652328"/>
            <a:ext cx="526351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5881" y="6168482"/>
            <a:ext cx="553577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783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9830" y="3455670"/>
            <a:ext cx="33248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9365" y="3455670"/>
            <a:ext cx="33121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7450" y="4132580"/>
            <a:ext cx="345313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865" y="4149090"/>
            <a:ext cx="374078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9830" y="5541645"/>
            <a:ext cx="323850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79365" y="5541645"/>
            <a:ext cx="335026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9830" y="6218555"/>
            <a:ext cx="323850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79365" y="6218555"/>
            <a:ext cx="353504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80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846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1052830"/>
            <a:ext cx="676084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035" y="1052830"/>
            <a:ext cx="31565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1844675"/>
            <a:ext cx="991108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2708910"/>
            <a:ext cx="75565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15695" y="2708910"/>
            <a:ext cx="374459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944110" y="2708910"/>
            <a:ext cx="55060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5105" y="3492500"/>
            <a:ext cx="466598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160010" y="3492500"/>
            <a:ext cx="53886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21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9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280" y="1052830"/>
            <a:ext cx="530923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866265"/>
            <a:ext cx="666432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709545"/>
            <a:ext cx="666432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501390"/>
            <a:ext cx="666432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4365625"/>
            <a:ext cx="10176510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95928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839470" y="4077335"/>
            <a:ext cx="69062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4470" y="4077335"/>
            <a:ext cx="223329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5365" y="4869180"/>
            <a:ext cx="531749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84290" y="4940935"/>
            <a:ext cx="387413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 flipH="1">
            <a:off x="426085" y="5517515"/>
            <a:ext cx="13519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 flipH="1">
            <a:off x="1858010" y="5733415"/>
            <a:ext cx="461962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2024-11-20T04:42:42Z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