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2" r:id="rId4"/>
    <p:sldId id="331" r:id="rId5"/>
    <p:sldId id="330" r:id="rId6"/>
    <p:sldId id="329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3068955"/>
            <a:ext cx="11181600" cy="10840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980440"/>
            <a:ext cx="117157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836930"/>
            <a:ext cx="11115675" cy="468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284855"/>
            <a:ext cx="107632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568430" cy="49618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836930"/>
            <a:ext cx="1123950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991360" y="1412875"/>
            <a:ext cx="1059180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5544820"/>
            <a:ext cx="100266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842770"/>
            <a:ext cx="11163300" cy="3171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628775"/>
            <a:ext cx="113347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2024-11-20T04:39:07Z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