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33" r:id="rId4"/>
    <p:sldId id="331" r:id="rId5"/>
    <p:sldId id="328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564765"/>
            <a:ext cx="112109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81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225" y="2780665"/>
            <a:ext cx="11017295" cy="3004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4630" y="3076575"/>
            <a:ext cx="1123526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4807" y="3076575"/>
            <a:ext cx="1114005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2968" y="4392941"/>
            <a:ext cx="828362" cy="2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1759" y="5089280"/>
            <a:ext cx="180906" cy="1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9391" y="5451757"/>
            <a:ext cx="80931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0701" y="5461296"/>
            <a:ext cx="542720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5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80" y="1490878"/>
            <a:ext cx="199949" cy="1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997405"/>
            <a:ext cx="11340000" cy="1157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19276" y="3514052"/>
            <a:ext cx="218992" cy="19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45" y="4293440"/>
            <a:ext cx="11340000" cy="17950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398473" y="4837682"/>
            <a:ext cx="199949" cy="20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6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50" y="3429205"/>
            <a:ext cx="11340000" cy="23283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53045" y="4059005"/>
            <a:ext cx="180906" cy="1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0325" y="5242268"/>
            <a:ext cx="190428" cy="1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3040" y="1917065"/>
            <a:ext cx="1407795" cy="1711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r="3653"/>
          <a:stretch>
            <a:fillRect/>
          </a:stretch>
        </p:blipFill>
        <p:spPr>
          <a:xfrm>
            <a:off x="7225030" y="1889125"/>
            <a:ext cx="1360805" cy="167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64</cp:revision>
  <dcterms:created xsi:type="dcterms:W3CDTF">2015-09-16T06:44:00Z</dcterms:created>
  <dcterms:modified xsi:type="dcterms:W3CDTF">2024-11-18T02:26:23Z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