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7" r:id="rId4"/>
    <p:sldId id="335" r:id="rId5"/>
    <p:sldId id="334" r:id="rId6"/>
    <p:sldId id="333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204720"/>
            <a:ext cx="11325225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8146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917065"/>
            <a:ext cx="8324215" cy="478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8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1233797"/>
            <a:ext cx="257078" cy="36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1233797"/>
            <a:ext cx="295163" cy="36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3929" y="2158891"/>
            <a:ext cx="295163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7279" y="2168428"/>
            <a:ext cx="314206" cy="35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797425"/>
            <a:ext cx="427291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8255" y="4725035"/>
            <a:ext cx="530923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6"/>
          <a:stretch>
            <a:fillRect/>
          </a:stretch>
        </p:blipFill>
        <p:spPr>
          <a:xfrm>
            <a:off x="551180" y="908685"/>
            <a:ext cx="9023350" cy="2644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650" y="3429000"/>
            <a:ext cx="6454775" cy="301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80" y="1328768"/>
            <a:ext cx="828362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4861" y="2262531"/>
            <a:ext cx="552241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9219" y="2262531"/>
            <a:ext cx="552241" cy="37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8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2081928"/>
            <a:ext cx="371335" cy="35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530" y="3798570"/>
            <a:ext cx="598995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4799965"/>
            <a:ext cx="852043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462770" cy="1684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1700530"/>
            <a:ext cx="9462770" cy="47332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9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2214143"/>
            <a:ext cx="1009269" cy="50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1989" y="3214035"/>
            <a:ext cx="552241" cy="37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0226" y="4156791"/>
            <a:ext cx="304685" cy="37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44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3627" y="3148811"/>
            <a:ext cx="8264584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895" y="3996690"/>
            <a:ext cx="93662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4921250"/>
            <a:ext cx="19659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745"/>
            <a:ext cx="1076058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75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66</cp:revision>
  <dcterms:created xsi:type="dcterms:W3CDTF">2015-09-16T06:44:00Z</dcterms:created>
  <dcterms:modified xsi:type="dcterms:W3CDTF">2024-11-19T02:42:05Z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