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996565"/>
            <a:ext cx="5122800" cy="726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2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50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70" y="1845310"/>
            <a:ext cx="2096770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1495" y="1917065"/>
            <a:ext cx="296989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715" y="3213100"/>
            <a:ext cx="216979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9740" y="3340100"/>
            <a:ext cx="3041650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7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546" y="2674174"/>
            <a:ext cx="495113" cy="4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2674174"/>
            <a:ext cx="485591" cy="4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9546" y="4209884"/>
            <a:ext cx="495113" cy="4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163" y="4209884"/>
            <a:ext cx="485591" cy="4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7082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26935" y="3515360"/>
            <a:ext cx="56705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3500755"/>
            <a:ext cx="977900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5550" y="4832350"/>
            <a:ext cx="87185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5100" y="4890135"/>
            <a:ext cx="62357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13924" y="6181200"/>
            <a:ext cx="2871531" cy="38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7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2230" y="3893820"/>
            <a:ext cx="71501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7355" y="4471305"/>
            <a:ext cx="295163" cy="35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1360" y="5433176"/>
            <a:ext cx="552241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44584" y="5737928"/>
            <a:ext cx="1104483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5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1529902"/>
            <a:ext cx="304685" cy="36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727" y="1529902"/>
            <a:ext cx="552241" cy="36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6750" y="1835309"/>
            <a:ext cx="580806" cy="36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2799251"/>
            <a:ext cx="542720" cy="37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2909149"/>
            <a:ext cx="542720" cy="39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2909149"/>
            <a:ext cx="542720" cy="39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395" y="3023235"/>
            <a:ext cx="47498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5768" y="4480284"/>
            <a:ext cx="533198" cy="39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44382" y="4480284"/>
            <a:ext cx="533198" cy="39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24584" y="4480284"/>
            <a:ext cx="542720" cy="39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4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3" y="2758424"/>
            <a:ext cx="266599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458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3501390"/>
            <a:ext cx="242760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47440" y="3501390"/>
            <a:ext cx="221234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96000" y="3562985"/>
            <a:ext cx="221234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2685" y="4581525"/>
            <a:ext cx="787844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7760" y="5704840"/>
            <a:ext cx="787844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06651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02031" y="3356372"/>
            <a:ext cx="522126" cy="23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7470" y="3140710"/>
            <a:ext cx="62738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7015" y="4044315"/>
            <a:ext cx="5435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7297" y="4228562"/>
            <a:ext cx="510260" cy="2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13032" y="5112618"/>
            <a:ext cx="676391" cy="23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93995" y="4928235"/>
            <a:ext cx="36449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02305" y="5949315"/>
            <a:ext cx="64198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5805170"/>
            <a:ext cx="4095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  <p:bldP spid="9" grpId="0" animBg="1"/>
      <p:bldP spid="13" grpId="0" animBg="1"/>
      <p:bldP spid="14" grpId="0" bldLvl="0" animBg="1"/>
      <p:bldP spid="1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416726"/>
            <a:ext cx="723627" cy="37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3670" y="2416810"/>
            <a:ext cx="9251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0225" y="4213225"/>
            <a:ext cx="45910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75370" y="4210050"/>
            <a:ext cx="63182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6"/>
          <a:stretch>
            <a:fillRect/>
          </a:stretch>
        </p:blipFill>
        <p:spPr>
          <a:xfrm>
            <a:off x="623570" y="764540"/>
            <a:ext cx="10467975" cy="3594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3"/>
          <a:stretch>
            <a:fillRect/>
          </a:stretch>
        </p:blipFill>
        <p:spPr>
          <a:xfrm>
            <a:off x="1246505" y="4004945"/>
            <a:ext cx="10467975" cy="27368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46505" y="4213225"/>
            <a:ext cx="568134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370" y="5373370"/>
            <a:ext cx="34588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7575" y="5445760"/>
            <a:ext cx="34588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6093460"/>
            <a:ext cx="504063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73</cp:revision>
  <dcterms:created xsi:type="dcterms:W3CDTF">2015-09-16T06:44:00Z</dcterms:created>
  <dcterms:modified xsi:type="dcterms:W3CDTF">2024-11-19T06:19:48Z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