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724" y="68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10" Type="http://schemas.openxmlformats.org/officeDocument/2006/relationships/image" Target="../media/image13.png"/><Relationship Id="rId4" Type="http://schemas.openxmlformats.org/officeDocument/2006/relationships/tags" Target="../tags/tag23.xml"/><Relationship Id="rId9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image" Target="../media/image14.png"/><Relationship Id="rId5" Type="http://schemas.openxmlformats.org/officeDocument/2006/relationships/tags" Target="../tags/tag32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1.xml"/><Relationship Id="rId9" Type="http://schemas.openxmlformats.org/officeDocument/2006/relationships/tags" Target="../tags/tag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12.png"/><Relationship Id="rId5" Type="http://schemas.openxmlformats.org/officeDocument/2006/relationships/tags" Target="../tags/tag1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9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11624" y="2924944"/>
            <a:ext cx="6602730" cy="6305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9791"/>
          </a:xfrm>
          <a:prstGeom prst="rect">
            <a:avLst/>
          </a:prstGeom>
        </p:spPr>
      </p:pic>
      <p:sp useBgFill="1">
        <p:nvSpPr>
          <p:cNvPr id="40" name="矩形 39"/>
          <p:cNvSpPr/>
          <p:nvPr>
            <p:custDataLst>
              <p:tags r:id="rId1"/>
            </p:custDataLst>
          </p:nvPr>
        </p:nvSpPr>
        <p:spPr bwMode="white">
          <a:xfrm>
            <a:off x="263525" y="1845310"/>
            <a:ext cx="240220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63525" y="2708910"/>
            <a:ext cx="240220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3648075" y="1777365"/>
            <a:ext cx="240220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3719830" y="2708910"/>
            <a:ext cx="240220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5"/>
            </p:custDataLst>
          </p:nvPr>
        </p:nvSpPr>
        <p:spPr bwMode="white">
          <a:xfrm>
            <a:off x="3648075" y="3501390"/>
            <a:ext cx="240220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6"/>
            </p:custDataLst>
          </p:nvPr>
        </p:nvSpPr>
        <p:spPr bwMode="white">
          <a:xfrm>
            <a:off x="6888480" y="1777365"/>
            <a:ext cx="310832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7"/>
            </p:custDataLst>
          </p:nvPr>
        </p:nvSpPr>
        <p:spPr bwMode="white">
          <a:xfrm>
            <a:off x="6816090" y="2708910"/>
            <a:ext cx="310832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8"/>
            </p:custDataLst>
          </p:nvPr>
        </p:nvSpPr>
        <p:spPr bwMode="white">
          <a:xfrm>
            <a:off x="6585585" y="3376930"/>
            <a:ext cx="3195320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5518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60045" y="2276475"/>
            <a:ext cx="310832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2"/>
            </p:custDataLst>
          </p:nvPr>
        </p:nvSpPr>
        <p:spPr bwMode="white">
          <a:xfrm>
            <a:off x="479425" y="3140710"/>
            <a:ext cx="310832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3"/>
            </p:custDataLst>
          </p:nvPr>
        </p:nvSpPr>
        <p:spPr bwMode="white">
          <a:xfrm>
            <a:off x="622935" y="4076700"/>
            <a:ext cx="310832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4"/>
            </p:custDataLst>
          </p:nvPr>
        </p:nvSpPr>
        <p:spPr bwMode="white">
          <a:xfrm>
            <a:off x="3731260" y="2276475"/>
            <a:ext cx="235267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5"/>
            </p:custDataLst>
          </p:nvPr>
        </p:nvSpPr>
        <p:spPr bwMode="white">
          <a:xfrm>
            <a:off x="3858260" y="3213100"/>
            <a:ext cx="235267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</a:p>
        </p:txBody>
      </p:sp>
      <p:sp useBgFill="1">
        <p:nvSpPr>
          <p:cNvPr id="43" name="矩形 42"/>
          <p:cNvSpPr/>
          <p:nvPr>
            <p:custDataLst>
              <p:tags r:id="rId6"/>
            </p:custDataLst>
          </p:nvPr>
        </p:nvSpPr>
        <p:spPr bwMode="white">
          <a:xfrm>
            <a:off x="3935730" y="4076700"/>
            <a:ext cx="235267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</a:p>
        </p:txBody>
      </p:sp>
      <p:sp useBgFill="1">
        <p:nvSpPr>
          <p:cNvPr id="44" name="矩形 43"/>
          <p:cNvSpPr/>
          <p:nvPr>
            <p:custDataLst>
              <p:tags r:id="rId7"/>
            </p:custDataLst>
          </p:nvPr>
        </p:nvSpPr>
        <p:spPr bwMode="white">
          <a:xfrm>
            <a:off x="6456045" y="2348865"/>
            <a:ext cx="33274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</a:p>
        </p:txBody>
      </p:sp>
      <p:sp useBgFill="1">
        <p:nvSpPr>
          <p:cNvPr id="45" name="矩形 44"/>
          <p:cNvSpPr/>
          <p:nvPr>
            <p:custDataLst>
              <p:tags r:id="rId8"/>
            </p:custDataLst>
          </p:nvPr>
        </p:nvSpPr>
        <p:spPr bwMode="white">
          <a:xfrm>
            <a:off x="6563995" y="2996565"/>
            <a:ext cx="33274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</a:p>
        </p:txBody>
      </p:sp>
      <p:sp useBgFill="1">
        <p:nvSpPr>
          <p:cNvPr id="46" name="矩形 45"/>
          <p:cNvSpPr/>
          <p:nvPr>
            <p:custDataLst>
              <p:tags r:id="rId9"/>
            </p:custDataLst>
          </p:nvPr>
        </p:nvSpPr>
        <p:spPr bwMode="white">
          <a:xfrm>
            <a:off x="6600190" y="3644265"/>
            <a:ext cx="33274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6436"/>
          </a:xfrm>
          <a:prstGeom prst="rect">
            <a:avLst/>
          </a:prstGeom>
        </p:spPr>
      </p:pic>
      <p:sp useBgFill="1">
        <p:nvSpPr>
          <p:cNvPr id="45" name="矩形 44"/>
          <p:cNvSpPr/>
          <p:nvPr>
            <p:custDataLst>
              <p:tags r:id="rId1"/>
            </p:custDataLst>
          </p:nvPr>
        </p:nvSpPr>
        <p:spPr bwMode="white">
          <a:xfrm>
            <a:off x="695960" y="2997200"/>
            <a:ext cx="33274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5960" y="3789045"/>
            <a:ext cx="33274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767715" y="4642485"/>
            <a:ext cx="352615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2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502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367" y="3602492"/>
            <a:ext cx="5724312" cy="26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9562" y="4273391"/>
            <a:ext cx="3532826" cy="26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3730" y="6090285"/>
            <a:ext cx="646112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79425" y="5300980"/>
            <a:ext cx="410972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526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62890" y="2924810"/>
            <a:ext cx="410972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389890" y="3789045"/>
            <a:ext cx="410972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479425" y="4580890"/>
            <a:ext cx="469519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843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26599" y="4080864"/>
            <a:ext cx="7598085" cy="5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"/>
            </p:custDataLst>
          </p:nvPr>
        </p:nvSpPr>
        <p:spPr bwMode="white">
          <a:xfrm>
            <a:off x="335280" y="3140710"/>
            <a:ext cx="469519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2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4535" y="1557655"/>
            <a:ext cx="43878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7959" y="1709972"/>
            <a:ext cx="199949" cy="20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3148" y="1709972"/>
            <a:ext cx="190428" cy="20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67758" y="1709972"/>
            <a:ext cx="190428" cy="20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64370" y="2386330"/>
            <a:ext cx="41465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2695" y="2548532"/>
            <a:ext cx="199949" cy="2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25491" y="2548532"/>
            <a:ext cx="199949" cy="2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24987" y="2548532"/>
            <a:ext cx="199949" cy="2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11183" y="3225098"/>
            <a:ext cx="209471" cy="2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72090" y="3225098"/>
            <a:ext cx="190428" cy="2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28916" y="3882605"/>
            <a:ext cx="561763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00906" y="5969476"/>
            <a:ext cx="228513" cy="1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29269" y="5969476"/>
            <a:ext cx="228513" cy="1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87381" y="5969476"/>
            <a:ext cx="228513" cy="1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4727575" y="5949315"/>
            <a:ext cx="229235" cy="20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9" grpId="0" bldLvl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1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0855" y="1024255"/>
            <a:ext cx="62928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4560" y="1853565"/>
            <a:ext cx="62992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93915" y="3521710"/>
            <a:ext cx="52705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9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3300514"/>
            <a:ext cx="133299" cy="2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3602" y="3300514"/>
            <a:ext cx="142821" cy="2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6347" y="3614867"/>
            <a:ext cx="342770" cy="2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64080" y="3614867"/>
            <a:ext cx="199949" cy="2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23170" y="4129405"/>
            <a:ext cx="43434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11284" y="6005855"/>
            <a:ext cx="190428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7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1604772"/>
            <a:ext cx="218992" cy="2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02"/>
          <a:stretch>
            <a:fillRect/>
          </a:stretch>
        </p:blipFill>
        <p:spPr>
          <a:xfrm>
            <a:off x="695325" y="3140710"/>
            <a:ext cx="11339830" cy="266425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423795" y="3141345"/>
            <a:ext cx="49085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88"/>
          <a:stretch>
            <a:fillRect/>
          </a:stretch>
        </p:blipFill>
        <p:spPr>
          <a:xfrm>
            <a:off x="647065" y="1061515"/>
            <a:ext cx="11339830" cy="2017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12158" y="1229728"/>
            <a:ext cx="257078" cy="20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10"/>
          <a:stretch>
            <a:fillRect/>
          </a:stretch>
        </p:blipFill>
        <p:spPr>
          <a:xfrm>
            <a:off x="623570" y="3284855"/>
            <a:ext cx="11339830" cy="288015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4871720" y="4293235"/>
            <a:ext cx="508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74"/>
          <a:stretch>
            <a:fillRect/>
          </a:stretch>
        </p:blipFill>
        <p:spPr>
          <a:xfrm>
            <a:off x="790575" y="846660"/>
            <a:ext cx="11339830" cy="18063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22520" y="1194435"/>
            <a:ext cx="304800" cy="23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00" y="2637360"/>
            <a:ext cx="11340000" cy="3956337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3575685" y="2781300"/>
            <a:ext cx="27686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8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8990" y="2348865"/>
            <a:ext cx="53530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8375" y="2348865"/>
            <a:ext cx="5105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6000" y="2348865"/>
            <a:ext cx="38290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5210" y="2348865"/>
            <a:ext cx="39370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99945" y="3242945"/>
            <a:ext cx="45212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68215" y="3273425"/>
            <a:ext cx="42989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05675" y="3201670"/>
            <a:ext cx="57213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57435" y="3273425"/>
            <a:ext cx="51879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178175" y="4136390"/>
            <a:ext cx="57150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09890" y="4208145"/>
            <a:ext cx="59563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8858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2935" y="2348865"/>
            <a:ext cx="240220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white">
          <a:xfrm>
            <a:off x="622935" y="3147695"/>
            <a:ext cx="240220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white">
          <a:xfrm>
            <a:off x="695325" y="4011930"/>
            <a:ext cx="240220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4"/>
            </p:custDataLst>
          </p:nvPr>
        </p:nvSpPr>
        <p:spPr bwMode="white">
          <a:xfrm>
            <a:off x="551180" y="4869180"/>
            <a:ext cx="240220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5"/>
            </p:custDataLst>
          </p:nvPr>
        </p:nvSpPr>
        <p:spPr bwMode="white">
          <a:xfrm>
            <a:off x="4007485" y="2276475"/>
            <a:ext cx="240220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6"/>
            </p:custDataLst>
          </p:nvPr>
        </p:nvSpPr>
        <p:spPr bwMode="white">
          <a:xfrm>
            <a:off x="3863340" y="3068955"/>
            <a:ext cx="2402205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7"/>
            </p:custDataLst>
          </p:nvPr>
        </p:nvSpPr>
        <p:spPr bwMode="white">
          <a:xfrm>
            <a:off x="7176135" y="2204720"/>
            <a:ext cx="2402205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8"/>
            </p:custDataLst>
          </p:nvPr>
        </p:nvSpPr>
        <p:spPr bwMode="white">
          <a:xfrm>
            <a:off x="7247890" y="3068955"/>
            <a:ext cx="240220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9"/>
            </p:custDataLst>
          </p:nvPr>
        </p:nvSpPr>
        <p:spPr bwMode="white">
          <a:xfrm>
            <a:off x="7140575" y="3933825"/>
            <a:ext cx="240220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宽屏</PresentationFormat>
  <Paragraphs>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77</cp:revision>
  <dcterms:created xsi:type="dcterms:W3CDTF">2024-11-17T06:14:00Z</dcterms:created>
  <dcterms:modified xsi:type="dcterms:W3CDTF">2024-11-20T05:53:06Z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