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1" r:id="rId4"/>
    <p:sldId id="330" r:id="rId5"/>
    <p:sldId id="329" r:id="rId6"/>
    <p:sldId id="328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2900045"/>
            <a:ext cx="1125855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052830"/>
            <a:ext cx="11661775" cy="343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196975"/>
            <a:ext cx="10210800" cy="49339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83840" y="5949315"/>
            <a:ext cx="839089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909320"/>
            <a:ext cx="10982960" cy="58896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75460" y="692785"/>
            <a:ext cx="10208895" cy="141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9605" y="909320"/>
            <a:ext cx="1411605" cy="141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5505" y="6381115"/>
            <a:ext cx="78041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2033270"/>
            <a:ext cx="10210800" cy="27908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855595" y="1196975"/>
            <a:ext cx="8893175" cy="141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65</cp:revision>
  <dcterms:created xsi:type="dcterms:W3CDTF">2015-09-16T06:44:00Z</dcterms:created>
  <dcterms:modified xsi:type="dcterms:W3CDTF">2024-11-18T08:21:21Z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