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6" r:id="rId4"/>
    <p:sldId id="345" r:id="rId5"/>
    <p:sldId id="344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9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5971"/>
          <a:stretch>
            <a:fillRect/>
          </a:stretch>
        </p:blipFill>
        <p:spPr>
          <a:xfrm>
            <a:off x="3359785" y="2925445"/>
            <a:ext cx="5593715" cy="864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3996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89280" y="3068955"/>
            <a:ext cx="421386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716280" y="3501390"/>
            <a:ext cx="421386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767715" y="4005580"/>
            <a:ext cx="421386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551815" y="4474845"/>
            <a:ext cx="421386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6168390" y="3068955"/>
            <a:ext cx="32873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6096000" y="3573145"/>
            <a:ext cx="32873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6096000" y="4034155"/>
            <a:ext cx="32873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white">
          <a:xfrm>
            <a:off x="6168390" y="4495165"/>
            <a:ext cx="32873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1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1195704"/>
            <a:ext cx="4246549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8816" y="1691723"/>
            <a:ext cx="3218236" cy="21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8816" y="2168665"/>
            <a:ext cx="2332745" cy="21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9294" y="2655146"/>
            <a:ext cx="2970680" cy="21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9773" y="3132088"/>
            <a:ext cx="4132292" cy="2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0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122408"/>
            <a:ext cx="314206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12" y="2609461"/>
            <a:ext cx="342770" cy="20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2609461"/>
            <a:ext cx="342770" cy="20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52544" y="2494860"/>
            <a:ext cx="314206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52544" y="2829112"/>
            <a:ext cx="314206" cy="26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1360" y="3115614"/>
            <a:ext cx="199949" cy="21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1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2605178"/>
            <a:ext cx="323727" cy="2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931" y="2605178"/>
            <a:ext cx="190428" cy="2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4685" y="2605178"/>
            <a:ext cx="190428" cy="2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8803"/>
          <a:stretch>
            <a:fillRect/>
          </a:stretch>
        </p:blipFill>
        <p:spPr>
          <a:xfrm>
            <a:off x="5520055" y="4220845"/>
            <a:ext cx="1223645" cy="13823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r="22523"/>
          <a:stretch>
            <a:fillRect/>
          </a:stretch>
        </p:blipFill>
        <p:spPr>
          <a:xfrm>
            <a:off x="6816090" y="4220845"/>
            <a:ext cx="1727835" cy="13614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22523"/>
          <a:stretch>
            <a:fillRect/>
          </a:stretch>
        </p:blipFill>
        <p:spPr>
          <a:xfrm>
            <a:off x="8543925" y="4220845"/>
            <a:ext cx="1727835" cy="1361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3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0705" y="2569441"/>
            <a:ext cx="2075667" cy="2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3148" y="3055964"/>
            <a:ext cx="1047355" cy="2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148" y="3532948"/>
            <a:ext cx="1218740" cy="2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584" y="4009931"/>
            <a:ext cx="1075919" cy="2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627" y="4458296"/>
            <a:ext cx="780755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8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42" y="4159825"/>
            <a:ext cx="1799546" cy="1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617" y="4159825"/>
            <a:ext cx="1551989" cy="1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4636408"/>
            <a:ext cx="1809068" cy="1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3652" y="4665003"/>
            <a:ext cx="295163" cy="26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5084396"/>
            <a:ext cx="2989722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642" y="5560978"/>
            <a:ext cx="2170881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163" y="6037561"/>
            <a:ext cx="3675264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633454"/>
            <a:ext cx="2475566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191" y="3119202"/>
            <a:ext cx="2094710" cy="1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2191" y="3604951"/>
            <a:ext cx="961662" cy="2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670" y="4071650"/>
            <a:ext cx="2066146" cy="2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95"/>
          <a:stretch>
            <a:fillRect/>
          </a:stretch>
        </p:blipFill>
        <p:spPr>
          <a:xfrm>
            <a:off x="360045" y="695120"/>
            <a:ext cx="11339830" cy="472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582154"/>
            <a:ext cx="3408664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2067980"/>
            <a:ext cx="1970931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2534755"/>
            <a:ext cx="1323476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3030108"/>
            <a:ext cx="4513148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8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360" y="2646045"/>
            <a:ext cx="214122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8639" y="3676016"/>
            <a:ext cx="2408916" cy="2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4162534"/>
            <a:ext cx="3494357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655320" y="2997200"/>
            <a:ext cx="141605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32580" y="2609850"/>
            <a:ext cx="231394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2071370" y="2981325"/>
            <a:ext cx="221107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367530" y="3068955"/>
            <a:ext cx="138811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2" grpId="0" bldLvl="0" animBg="1"/>
      <p:bldP spid="5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5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054918"/>
            <a:ext cx="1837632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120" y="2551246"/>
            <a:ext cx="1599596" cy="2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2999851"/>
            <a:ext cx="2218488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3486634"/>
            <a:ext cx="3665743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4271363"/>
            <a:ext cx="485591" cy="22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4290410"/>
            <a:ext cx="466549" cy="19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511" y="4271363"/>
            <a:ext cx="361813" cy="22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4609" y="4804686"/>
            <a:ext cx="485591" cy="21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3879" y="4804686"/>
            <a:ext cx="495113" cy="2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6146" y="5318962"/>
            <a:ext cx="190428" cy="2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5365" y="5318962"/>
            <a:ext cx="495113" cy="2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91536" y="5318962"/>
            <a:ext cx="628413" cy="21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38589" y="5318962"/>
            <a:ext cx="637934" cy="2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2138649"/>
            <a:ext cx="590327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9672" y="4168130"/>
            <a:ext cx="333249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1863" y="4168130"/>
            <a:ext cx="1751939" cy="2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0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549142"/>
            <a:ext cx="1352040" cy="18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382" y="1549142"/>
            <a:ext cx="1332997" cy="18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8287" y="1530049"/>
            <a:ext cx="1637682" cy="21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513" y="2016906"/>
            <a:ext cx="1961410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58720"/>
            <a:ext cx="1342390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42888"/>
            <a:ext cx="1371083" cy="2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429745"/>
            <a:ext cx="3465793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3"/>
          <a:stretch>
            <a:fillRect/>
          </a:stretch>
        </p:blipFill>
        <p:spPr>
          <a:xfrm>
            <a:off x="360045" y="694485"/>
            <a:ext cx="11339830" cy="4751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978897"/>
            <a:ext cx="1980453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464768"/>
            <a:ext cx="1085440" cy="1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941113"/>
            <a:ext cx="3532443" cy="2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98404"/>
            <a:ext cx="1704332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865222"/>
            <a:ext cx="4246549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718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5930" y="1463040"/>
            <a:ext cx="24638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720" y="1463040"/>
            <a:ext cx="30543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2600" y="1977390"/>
            <a:ext cx="42100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2267" y="3067868"/>
            <a:ext cx="495113" cy="2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0590" y="4036695"/>
            <a:ext cx="51625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6045" y="5116885"/>
            <a:ext cx="342770" cy="2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21025" y="6085840"/>
            <a:ext cx="53975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8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1004747"/>
            <a:ext cx="495113" cy="21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5491" y="1518963"/>
            <a:ext cx="495113" cy="20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865" y="2517775"/>
            <a:ext cx="70548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2292" y="3575826"/>
            <a:ext cx="238035" cy="19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926" y="4594735"/>
            <a:ext cx="485591" cy="20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41775"/>
            <a:ext cx="11340000" cy="1033829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425642" y="5640567"/>
            <a:ext cx="190428" cy="21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9624332" y="5640567"/>
            <a:ext cx="342770" cy="21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6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2176097"/>
            <a:ext cx="257078" cy="19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5366341"/>
            <a:ext cx="257078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48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8641" y="1172275"/>
            <a:ext cx="262716" cy="20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3702" y="3801139"/>
            <a:ext cx="243951" cy="20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67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7468" y="1614692"/>
            <a:ext cx="225627" cy="20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476" y="3721153"/>
            <a:ext cx="235028" cy="21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202" y="5301000"/>
            <a:ext cx="216226" cy="21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7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5037" y="1624727"/>
            <a:ext cx="218992" cy="20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2645068"/>
            <a:ext cx="228513" cy="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36610" y="2997200"/>
            <a:ext cx="2569845" cy="121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6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2817859"/>
            <a:ext cx="704584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55" y="2798776"/>
            <a:ext cx="914055" cy="2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7052" y="2798776"/>
            <a:ext cx="914055" cy="2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1460" y="3409438"/>
            <a:ext cx="704584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72191" y="3380813"/>
            <a:ext cx="961662" cy="2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38488" y="3380813"/>
            <a:ext cx="961662" cy="2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58942" y="3991475"/>
            <a:ext cx="437984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48362" y="3972392"/>
            <a:ext cx="809319" cy="2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14659" y="3972392"/>
            <a:ext cx="809318" cy="2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264015" y="764540"/>
            <a:ext cx="1198880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ß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79</cp:revision>
  <dcterms:created xsi:type="dcterms:W3CDTF">2024-11-17T08:22:00Z</dcterms:created>
  <dcterms:modified xsi:type="dcterms:W3CDTF">2024-11-20T04:36:38Z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