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420620"/>
            <a:ext cx="5688000" cy="17518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3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890"/>
            <a:ext cx="1028153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135505" y="1988820"/>
            <a:ext cx="2844800" cy="18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6671945" y="1988820"/>
            <a:ext cx="2844800" cy="18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5157470"/>
            <a:ext cx="650240" cy="155892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5157470"/>
            <a:ext cx="616585" cy="147955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635" y="5157470"/>
            <a:ext cx="619125" cy="148526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860" y="5085080"/>
            <a:ext cx="370205" cy="728980"/>
          </a:xfrm>
          <a:prstGeom prst="rect">
            <a:avLst/>
          </a:prstGeom>
        </p:spPr>
      </p:pic>
      <p:sp useBgFill="1">
        <p:nvSpPr>
          <p:cNvPr id="69" name="矩形 68"/>
          <p:cNvSpPr/>
          <p:nvPr/>
        </p:nvSpPr>
        <p:spPr bwMode="white">
          <a:xfrm>
            <a:off x="2207895" y="4509135"/>
            <a:ext cx="5613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235" y="5085080"/>
            <a:ext cx="370205" cy="728980"/>
          </a:xfrm>
          <a:prstGeom prst="rect">
            <a:avLst/>
          </a:prstGeom>
        </p:spPr>
      </p:pic>
      <p:sp useBgFill="1">
        <p:nvSpPr>
          <p:cNvPr id="71" name="矩形 70"/>
          <p:cNvSpPr/>
          <p:nvPr/>
        </p:nvSpPr>
        <p:spPr bwMode="white">
          <a:xfrm>
            <a:off x="2679065" y="4509135"/>
            <a:ext cx="5613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5084445"/>
            <a:ext cx="370205" cy="728980"/>
          </a:xfrm>
          <a:prstGeom prst="rect">
            <a:avLst/>
          </a:prstGeom>
        </p:spPr>
      </p:pic>
      <p:sp useBgFill="1">
        <p:nvSpPr>
          <p:cNvPr id="73" name="矩形 72"/>
          <p:cNvSpPr/>
          <p:nvPr/>
        </p:nvSpPr>
        <p:spPr bwMode="white">
          <a:xfrm>
            <a:off x="3960495" y="4509135"/>
            <a:ext cx="5613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5085080"/>
            <a:ext cx="370205" cy="728980"/>
          </a:xfrm>
          <a:prstGeom prst="rect">
            <a:avLst/>
          </a:prstGeom>
        </p:spPr>
      </p:pic>
      <p:sp useBgFill="1">
        <p:nvSpPr>
          <p:cNvPr id="75" name="矩形 74"/>
          <p:cNvSpPr/>
          <p:nvPr/>
        </p:nvSpPr>
        <p:spPr bwMode="white">
          <a:xfrm>
            <a:off x="4584065" y="4437380"/>
            <a:ext cx="4248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025" y="5084445"/>
            <a:ext cx="370205" cy="728980"/>
          </a:xfrm>
          <a:prstGeom prst="rect">
            <a:avLst/>
          </a:prstGeom>
        </p:spPr>
      </p:pic>
      <p:sp useBgFill="1">
        <p:nvSpPr>
          <p:cNvPr id="77" name="矩形 76"/>
          <p:cNvSpPr/>
          <p:nvPr/>
        </p:nvSpPr>
        <p:spPr bwMode="white">
          <a:xfrm>
            <a:off x="5520055" y="4509135"/>
            <a:ext cx="4248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4" grpId="0" bldLvl="0" animBg="1"/>
      <p:bldP spid="69" grpId="0" bldLvl="0" animBg="1"/>
      <p:bldP spid="71" grpId="0" bldLvl="0" animBg="1"/>
      <p:bldP spid="73" grpId="0" bldLvl="0" animBg="1"/>
      <p:bldP spid="75" grpId="0" bldLvl="0" animBg="1"/>
      <p:bldP spid="7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03434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5825" y="3973830"/>
            <a:ext cx="130556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3321" y="5486658"/>
            <a:ext cx="1354805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3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712085" y="1052830"/>
            <a:ext cx="327977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33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7334" y="5585302"/>
            <a:ext cx="290802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6274" y="5585302"/>
            <a:ext cx="245364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1491" y="5594400"/>
            <a:ext cx="272627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7334" y="6167553"/>
            <a:ext cx="290802" cy="33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099" y="6167553"/>
            <a:ext cx="290802" cy="33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1491" y="6167553"/>
            <a:ext cx="281715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3408062"/>
            <a:ext cx="304685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3408062"/>
            <a:ext cx="304685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70" y="3408062"/>
            <a:ext cx="295163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61" y="4018389"/>
            <a:ext cx="304685" cy="35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1284" y="4018389"/>
            <a:ext cx="304685" cy="35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70" y="4018389"/>
            <a:ext cx="304685" cy="35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3399363"/>
            <a:ext cx="266599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3399363"/>
            <a:ext cx="304685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382" y="3695089"/>
            <a:ext cx="266599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4987" y="3695089"/>
            <a:ext cx="304685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6901" y="4000355"/>
            <a:ext cx="304685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070" y="4009895"/>
            <a:ext cx="304685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770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95550" y="3140710"/>
            <a:ext cx="458406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2423795" y="5445125"/>
            <a:ext cx="538226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776906"/>
            <a:ext cx="304685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5368370"/>
            <a:ext cx="304685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2244744"/>
            <a:ext cx="295163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2845587"/>
            <a:ext cx="295163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846993"/>
            <a:ext cx="3046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4365195"/>
            <a:ext cx="11340000" cy="15322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06640" y="4595037"/>
            <a:ext cx="304685" cy="37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6640" y="5217527"/>
            <a:ext cx="314206" cy="36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72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2397" y="2326869"/>
            <a:ext cx="320925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6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443231"/>
            <a:ext cx="428463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382" y="1443231"/>
            <a:ext cx="380856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DY0NDYzYjJiMDA4YjVjNDA1YWMwYTI0ZTE5M2FhM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2024-11-19T06:03:59Z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