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637155"/>
            <a:ext cx="5414400" cy="1536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730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47850" y="3194685"/>
            <a:ext cx="110744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87620" y="3140710"/>
            <a:ext cx="128651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06460" y="3140710"/>
            <a:ext cx="128651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72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47850" y="3068955"/>
            <a:ext cx="128651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3068955"/>
            <a:ext cx="128651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44560" y="3140710"/>
            <a:ext cx="128651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2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69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856615"/>
            <a:ext cx="146177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79650" y="981075"/>
            <a:ext cx="1572895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2565400"/>
            <a:ext cx="11043920" cy="230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6433" cy="5868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271270" y="5229225"/>
            <a:ext cx="30867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575" y="5229225"/>
            <a:ext cx="20053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6090" y="5229225"/>
            <a:ext cx="20053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6093460"/>
            <a:ext cx="56165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9115"/>
            <a:ext cx="11340000" cy="378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6770" y="5776595"/>
            <a:ext cx="44386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4615" y="5776595"/>
            <a:ext cx="44767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" y="629285"/>
            <a:ext cx="9808845" cy="2356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" y="2997200"/>
            <a:ext cx="1833880" cy="1779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55" y="3068955"/>
            <a:ext cx="1992630" cy="18973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795" y="2985770"/>
            <a:ext cx="1874520" cy="18745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370" y="2996565"/>
            <a:ext cx="1991360" cy="189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3900" y="4190365"/>
            <a:ext cx="44640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905" y="4190365"/>
            <a:ext cx="43434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0485"/>
            <a:ext cx="2970530" cy="192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1340485"/>
            <a:ext cx="2994660" cy="1925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845" y="1340485"/>
            <a:ext cx="2965450" cy="189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1442836"/>
            <a:ext cx="990226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1490454"/>
            <a:ext cx="1009268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493" y="2042814"/>
            <a:ext cx="476070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745" y="2033291"/>
            <a:ext cx="933098" cy="46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6322" y="2547557"/>
            <a:ext cx="1361561" cy="4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168" y="2604698"/>
            <a:ext cx="457027" cy="37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2700" y="3100070"/>
            <a:ext cx="5200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5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3757381"/>
            <a:ext cx="485591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41" y="3785955"/>
            <a:ext cx="409420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3400" y="5443236"/>
            <a:ext cx="418942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41" y="5443236"/>
            <a:ext cx="418941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4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1567009"/>
            <a:ext cx="485591" cy="4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400" y="1595596"/>
            <a:ext cx="418942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3779253"/>
            <a:ext cx="418942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950" y="3712210"/>
            <a:ext cx="3048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783" y="3788787"/>
            <a:ext cx="571284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612" y="3788787"/>
            <a:ext cx="295163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7430" y="4732648"/>
            <a:ext cx="418942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4785" y="4742182"/>
            <a:ext cx="304685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1443507"/>
            <a:ext cx="561763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1443507"/>
            <a:ext cx="257078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1637" y="2397029"/>
            <a:ext cx="561763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5642" y="2397029"/>
            <a:ext cx="295163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4420" y="2397125"/>
            <a:ext cx="5137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1209" y="3808241"/>
            <a:ext cx="304685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3020" y="4752340"/>
            <a:ext cx="4527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4433" y="4752228"/>
            <a:ext cx="552241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63929" y="4761763"/>
            <a:ext cx="304685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0226" y="4761763"/>
            <a:ext cx="304685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05642" y="4761763"/>
            <a:ext cx="304685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bldLvl="0" animBg="1"/>
      <p:bldP spid="11" grpId="0" animBg="1"/>
      <p:bldP spid="12" grpId="0" bldLvl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4123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437380"/>
            <a:ext cx="993140" cy="16821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575685" y="4149090"/>
            <a:ext cx="62801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785" y="5949315"/>
            <a:ext cx="132143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497705"/>
            <a:ext cx="993140" cy="168211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231765" y="4221480"/>
            <a:ext cx="62801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15865" y="5949315"/>
            <a:ext cx="10718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4437380"/>
            <a:ext cx="993140" cy="16821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730365" y="4149090"/>
            <a:ext cx="62801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463030" y="5634355"/>
            <a:ext cx="1668145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8" grpId="0" bldLvl="0" animBg="1"/>
      <p:bldP spid="29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83</cp:revision>
  <dcterms:created xsi:type="dcterms:W3CDTF">2015-09-16T06:44:00Z</dcterms:created>
  <dcterms:modified xsi:type="dcterms:W3CDTF">2024-11-20T04:40:10Z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