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51" r:id="rId4"/>
    <p:sldId id="350" r:id="rId5"/>
    <p:sldId id="349" r:id="rId6"/>
    <p:sldId id="348" r:id="rId7"/>
    <p:sldId id="347" r:id="rId8"/>
    <p:sldId id="346" r:id="rId9"/>
    <p:sldId id="345" r:id="rId10"/>
    <p:sldId id="344" r:id="rId11"/>
    <p:sldId id="343" r:id="rId12"/>
    <p:sldId id="342" r:id="rId13"/>
    <p:sldId id="341" r:id="rId14"/>
    <p:sldId id="340" r:id="rId15"/>
    <p:sldId id="339" r:id="rId16"/>
    <p:sldId id="338" r:id="rId17"/>
    <p:sldId id="337" r:id="rId18"/>
    <p:sldId id="336" r:id="rId19"/>
    <p:sldId id="333" r:id="rId20"/>
    <p:sldId id="332" r:id="rId21"/>
    <p:sldId id="331" r:id="rId22"/>
    <p:sldId id="330" r:id="rId23"/>
    <p:sldId id="329" r:id="rId24"/>
    <p:sldId id="328" r:id="rId25"/>
    <p:sldId id="325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82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39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10.xml"/><Relationship Id="rId10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6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27.xml"/><Relationship Id="rId8" Type="http://schemas.openxmlformats.org/officeDocument/2006/relationships/tags" Target="../tags/tag26.xml"/><Relationship Id="rId7" Type="http://schemas.openxmlformats.org/officeDocument/2006/relationships/tags" Target="../tags/tag25.xml"/><Relationship Id="rId6" Type="http://schemas.openxmlformats.org/officeDocument/2006/relationships/tags" Target="../tags/tag24.xml"/><Relationship Id="rId5" Type="http://schemas.openxmlformats.org/officeDocument/2006/relationships/image" Target="../media/image23.png"/><Relationship Id="rId4" Type="http://schemas.openxmlformats.org/officeDocument/2006/relationships/tags" Target="../tags/tag23.xml"/><Relationship Id="rId3" Type="http://schemas.openxmlformats.org/officeDocument/2006/relationships/image" Target="../media/image22.png"/><Relationship Id="rId2" Type="http://schemas.openxmlformats.org/officeDocument/2006/relationships/tags" Target="../tags/tag22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28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0.xml"/><Relationship Id="rId2" Type="http://schemas.openxmlformats.org/officeDocument/2006/relationships/tags" Target="../tags/tag29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36.xml"/><Relationship Id="rId8" Type="http://schemas.openxmlformats.org/officeDocument/2006/relationships/tags" Target="../tags/tag35.xml"/><Relationship Id="rId7" Type="http://schemas.openxmlformats.org/officeDocument/2006/relationships/tags" Target="../tags/tag34.xml"/><Relationship Id="rId6" Type="http://schemas.openxmlformats.org/officeDocument/2006/relationships/tags" Target="../tags/tag33.xml"/><Relationship Id="rId5" Type="http://schemas.openxmlformats.org/officeDocument/2006/relationships/image" Target="../media/image31.png"/><Relationship Id="rId4" Type="http://schemas.openxmlformats.org/officeDocument/2006/relationships/tags" Target="../tags/tag32.xml"/><Relationship Id="rId3" Type="http://schemas.openxmlformats.org/officeDocument/2006/relationships/image" Target="../media/image30.png"/><Relationship Id="rId2" Type="http://schemas.openxmlformats.org/officeDocument/2006/relationships/tags" Target="../tags/tag31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38.xml"/><Relationship Id="rId10" Type="http://schemas.openxmlformats.org/officeDocument/2006/relationships/tags" Target="../tags/tag37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b="40724"/>
          <a:stretch>
            <a:fillRect/>
          </a:stretch>
        </p:blipFill>
        <p:spPr>
          <a:xfrm>
            <a:off x="3143250" y="2852420"/>
            <a:ext cx="5879465" cy="10083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482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96372" y="1119307"/>
            <a:ext cx="228514" cy="219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134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77380" y="1674337"/>
            <a:ext cx="228513" cy="210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369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59635" y="2235200"/>
            <a:ext cx="514350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27575" y="2235200"/>
            <a:ext cx="514350" cy="54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52080" y="2204720"/>
            <a:ext cx="528955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 rot="21218750">
            <a:off x="10373995" y="2224405"/>
            <a:ext cx="460375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 rot="237897">
            <a:off x="4648200" y="3132455"/>
            <a:ext cx="693420" cy="680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538085" y="3140710"/>
            <a:ext cx="665480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377170" y="3140710"/>
            <a:ext cx="421640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159546" y="3302982"/>
            <a:ext cx="180906" cy="200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12" grpId="0" bldLvl="0" animBg="1"/>
      <p:bldP spid="13" grpId="0" bldLvl="0" animBg="1"/>
      <p:bldP spid="14" grpId="0" bldLvl="0" animBg="1"/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01402"/>
          </a:xfrm>
          <a:prstGeom prst="rect">
            <a:avLst/>
          </a:prstGeom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911860" y="2753360"/>
            <a:ext cx="1797050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3"/>
            </p:custDataLst>
          </p:nvPr>
        </p:nvSpPr>
        <p:spPr bwMode="white">
          <a:xfrm>
            <a:off x="767715" y="3357245"/>
            <a:ext cx="1797050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4"/>
            </p:custDataLst>
          </p:nvPr>
        </p:nvSpPr>
        <p:spPr bwMode="white">
          <a:xfrm>
            <a:off x="767715" y="3933190"/>
            <a:ext cx="1797050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5"/>
            </p:custDataLst>
          </p:nvPr>
        </p:nvSpPr>
        <p:spPr bwMode="white">
          <a:xfrm>
            <a:off x="3792220" y="2708910"/>
            <a:ext cx="2091055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6"/>
            </p:custDataLst>
          </p:nvPr>
        </p:nvSpPr>
        <p:spPr bwMode="white">
          <a:xfrm>
            <a:off x="3863975" y="3501390"/>
            <a:ext cx="2091055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7"/>
            </p:custDataLst>
          </p:nvPr>
        </p:nvSpPr>
        <p:spPr bwMode="white">
          <a:xfrm>
            <a:off x="7104380" y="2708910"/>
            <a:ext cx="2790825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8"/>
            </p:custDataLst>
          </p:nvPr>
        </p:nvSpPr>
        <p:spPr bwMode="white">
          <a:xfrm>
            <a:off x="6816090" y="3501390"/>
            <a:ext cx="2790825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1" name="图片 30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7031990" y="4220845"/>
            <a:ext cx="1529080" cy="699770"/>
          </a:xfrm>
          <a:prstGeom prst="rect">
            <a:avLst/>
          </a:prstGeom>
        </p:spPr>
      </p:pic>
      <p:sp useBgFill="1">
        <p:nvSpPr>
          <p:cNvPr id="32" name="矩形 31"/>
          <p:cNvSpPr/>
          <p:nvPr>
            <p:custDataLst>
              <p:tags r:id="rId11"/>
            </p:custDataLst>
          </p:nvPr>
        </p:nvSpPr>
        <p:spPr bwMode="white">
          <a:xfrm>
            <a:off x="6816090" y="4284980"/>
            <a:ext cx="2790825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85"/>
          <a:stretch>
            <a:fillRect/>
          </a:stretch>
        </p:blipFill>
        <p:spPr>
          <a:xfrm>
            <a:off x="360045" y="980235"/>
            <a:ext cx="11339830" cy="3156790"/>
          </a:xfrm>
          <a:prstGeom prst="rect">
            <a:avLst/>
          </a:prstGeom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551815" y="2421255"/>
            <a:ext cx="3227705" cy="725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3"/>
            </p:custDataLst>
          </p:nvPr>
        </p:nvSpPr>
        <p:spPr bwMode="white">
          <a:xfrm>
            <a:off x="767715" y="3357245"/>
            <a:ext cx="3227705" cy="725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4"/>
            </p:custDataLst>
          </p:nvPr>
        </p:nvSpPr>
        <p:spPr bwMode="white">
          <a:xfrm>
            <a:off x="3648075" y="2421255"/>
            <a:ext cx="3227705" cy="725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5"/>
            </p:custDataLst>
          </p:nvPr>
        </p:nvSpPr>
        <p:spPr bwMode="white">
          <a:xfrm>
            <a:off x="3792220" y="3213100"/>
            <a:ext cx="3227705" cy="725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v</a:t>
            </a:r>
            <a:endParaRPr lang="en-US" altLang="zh-CN"/>
          </a:p>
        </p:txBody>
      </p:sp>
      <p:sp useBgFill="1">
        <p:nvSpPr>
          <p:cNvPr id="33" name="矩形 32"/>
          <p:cNvSpPr/>
          <p:nvPr>
            <p:custDataLst>
              <p:tags r:id="rId6"/>
            </p:custDataLst>
          </p:nvPr>
        </p:nvSpPr>
        <p:spPr bwMode="white">
          <a:xfrm>
            <a:off x="7464425" y="2487295"/>
            <a:ext cx="3227705" cy="725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v</a:t>
            </a:r>
            <a:endParaRPr lang="en-US" altLang="zh-CN"/>
          </a:p>
        </p:txBody>
      </p:sp>
      <p:sp useBgFill="1">
        <p:nvSpPr>
          <p:cNvPr id="34" name="矩形 33"/>
          <p:cNvSpPr/>
          <p:nvPr>
            <p:custDataLst>
              <p:tags r:id="rId7"/>
            </p:custDataLst>
          </p:nvPr>
        </p:nvSpPr>
        <p:spPr bwMode="white">
          <a:xfrm>
            <a:off x="7607935" y="3213100"/>
            <a:ext cx="3227705" cy="725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v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13381"/>
          </a:xfrm>
          <a:prstGeom prst="rect">
            <a:avLst/>
          </a:prstGeom>
        </p:spPr>
      </p:pic>
      <p:sp useBgFill="1">
        <p:nvSpPr>
          <p:cNvPr id="33" name="矩形 32"/>
          <p:cNvSpPr/>
          <p:nvPr>
            <p:custDataLst>
              <p:tags r:id="rId2"/>
            </p:custDataLst>
          </p:nvPr>
        </p:nvSpPr>
        <p:spPr bwMode="white">
          <a:xfrm>
            <a:off x="3033395" y="4719955"/>
            <a:ext cx="570865" cy="292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v</a:t>
            </a:r>
            <a:endParaRPr lang="en-US" altLang="zh-CN"/>
          </a:p>
        </p:txBody>
      </p:sp>
      <p:sp useBgFill="1">
        <p:nvSpPr>
          <p:cNvPr id="2" name="矩形 1"/>
          <p:cNvSpPr/>
          <p:nvPr>
            <p:custDataLst>
              <p:tags r:id="rId3"/>
            </p:custDataLst>
          </p:nvPr>
        </p:nvSpPr>
        <p:spPr bwMode="white">
          <a:xfrm>
            <a:off x="3724275" y="4064000"/>
            <a:ext cx="224790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v</a:t>
            </a:r>
            <a:endParaRPr lang="en-US" altLang="zh-CN"/>
          </a:p>
        </p:txBody>
      </p:sp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white">
          <a:xfrm>
            <a:off x="4079875" y="4005580"/>
            <a:ext cx="507365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v</a:t>
            </a:r>
            <a:endParaRPr lang="en-US" altLang="zh-CN"/>
          </a:p>
        </p:txBody>
      </p:sp>
      <p:sp useBgFill="1">
        <p:nvSpPr>
          <p:cNvPr id="12" name="矩形 11"/>
          <p:cNvSpPr/>
          <p:nvPr>
            <p:custDataLst>
              <p:tags r:id="rId5"/>
            </p:custDataLst>
          </p:nvPr>
        </p:nvSpPr>
        <p:spPr bwMode="white">
          <a:xfrm>
            <a:off x="5735955" y="3500755"/>
            <a:ext cx="2848610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v</a:t>
            </a:r>
            <a:endParaRPr lang="en-US" altLang="zh-CN"/>
          </a:p>
        </p:txBody>
      </p:sp>
      <p:sp useBgFill="1">
        <p:nvSpPr>
          <p:cNvPr id="13" name="矩形 12"/>
          <p:cNvSpPr/>
          <p:nvPr>
            <p:custDataLst>
              <p:tags r:id="rId6"/>
            </p:custDataLst>
          </p:nvPr>
        </p:nvSpPr>
        <p:spPr bwMode="white">
          <a:xfrm>
            <a:off x="6024245" y="4076700"/>
            <a:ext cx="5002530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v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ldLvl="0" animBg="1"/>
      <p:bldP spid="2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8017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550" y="2204720"/>
            <a:ext cx="6496685" cy="27120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17420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329"/>
          <a:stretch>
            <a:fillRect/>
          </a:stretch>
        </p:blipFill>
        <p:spPr>
          <a:xfrm>
            <a:off x="2999740" y="1412875"/>
            <a:ext cx="4755515" cy="289623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4509340"/>
            <a:ext cx="11340000" cy="1850179"/>
          </a:xfrm>
          <a:prstGeom prst="rect">
            <a:avLst/>
          </a:prstGeom>
        </p:spPr>
      </p:pic>
      <p:sp useBgFill="1">
        <p:nvSpPr>
          <p:cNvPr id="5" name="矩形 4"/>
          <p:cNvSpPr/>
          <p:nvPr>
            <p:custDataLst>
              <p:tags r:id="rId6"/>
            </p:custDataLst>
          </p:nvPr>
        </p:nvSpPr>
        <p:spPr bwMode="white">
          <a:xfrm>
            <a:off x="1891196" y="4747765"/>
            <a:ext cx="190428" cy="200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7"/>
            </p:custDataLst>
          </p:nvPr>
        </p:nvSpPr>
        <p:spPr bwMode="white">
          <a:xfrm>
            <a:off x="4090642" y="5281837"/>
            <a:ext cx="599848" cy="267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8"/>
            </p:custDataLst>
          </p:nvPr>
        </p:nvSpPr>
        <p:spPr bwMode="white">
          <a:xfrm>
            <a:off x="1167765" y="5835015"/>
            <a:ext cx="2296795" cy="353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9"/>
            </p:custDataLst>
          </p:nvPr>
        </p:nvSpPr>
        <p:spPr bwMode="white">
          <a:xfrm>
            <a:off x="6023610" y="5733415"/>
            <a:ext cx="2522855" cy="353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10"/>
            </p:custDataLst>
          </p:nvPr>
        </p:nvSpPr>
        <p:spPr bwMode="white">
          <a:xfrm>
            <a:off x="3503930" y="5805170"/>
            <a:ext cx="2374265" cy="353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06388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415415" y="5157470"/>
            <a:ext cx="2058670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3"/>
            </p:custDataLst>
          </p:nvPr>
        </p:nvSpPr>
        <p:spPr bwMode="white">
          <a:xfrm>
            <a:off x="1487170" y="5949315"/>
            <a:ext cx="4441825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188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0377" y="2768859"/>
            <a:ext cx="2951637" cy="238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9899" y="3331424"/>
            <a:ext cx="1675768" cy="219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0377" y="3874919"/>
            <a:ext cx="1685289" cy="228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9420" y="4408879"/>
            <a:ext cx="3446750" cy="257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158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47440" y="1663065"/>
            <a:ext cx="433070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91939" y="1825432"/>
            <a:ext cx="333249" cy="209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40554" y="2741323"/>
            <a:ext cx="342770" cy="200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34911" y="2741323"/>
            <a:ext cx="333249" cy="200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72493" y="2741323"/>
            <a:ext cx="485591" cy="219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406851" y="2903512"/>
            <a:ext cx="342770" cy="209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73702" y="4048377"/>
            <a:ext cx="333249" cy="248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606297" y="4076998"/>
            <a:ext cx="476070" cy="200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792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455" y="2789085"/>
            <a:ext cx="2066146" cy="200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8942" y="3332913"/>
            <a:ext cx="1428211" cy="190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8942" y="3867200"/>
            <a:ext cx="1428211" cy="219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9899" y="4420569"/>
            <a:ext cx="2208967" cy="209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9899" y="4964396"/>
            <a:ext cx="4056120" cy="248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466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6120" y="2275564"/>
            <a:ext cx="2970680" cy="238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5163" y="2829611"/>
            <a:ext cx="3056372" cy="219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5642" y="3364553"/>
            <a:ext cx="2685037" cy="238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238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241" y="2185736"/>
            <a:ext cx="4227506" cy="219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5163" y="2728603"/>
            <a:ext cx="1304433" cy="190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5163" y="3242897"/>
            <a:ext cx="1409168" cy="219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5163" y="3776240"/>
            <a:ext cx="1532947" cy="219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5642" y="4290535"/>
            <a:ext cx="3199193" cy="238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84735"/>
            <a:ext cx="11340000" cy="177733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2349500"/>
            <a:ext cx="9185910" cy="99123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161"/>
          <a:stretch>
            <a:fillRect/>
          </a:stretch>
        </p:blipFill>
        <p:spPr>
          <a:xfrm>
            <a:off x="623570" y="3361690"/>
            <a:ext cx="11339830" cy="3235325"/>
          </a:xfrm>
          <a:prstGeom prst="rect">
            <a:avLst/>
          </a:prstGeom>
        </p:spPr>
      </p:pic>
      <p:sp useBgFill="1">
        <p:nvSpPr>
          <p:cNvPr id="5" name="矩形 4"/>
          <p:cNvSpPr/>
          <p:nvPr>
            <p:custDataLst>
              <p:tags r:id="rId6"/>
            </p:custDataLst>
          </p:nvPr>
        </p:nvSpPr>
        <p:spPr bwMode="white">
          <a:xfrm>
            <a:off x="585439" y="3514553"/>
            <a:ext cx="1751939" cy="200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7"/>
            </p:custDataLst>
          </p:nvPr>
        </p:nvSpPr>
        <p:spPr bwMode="white">
          <a:xfrm>
            <a:off x="585439" y="4029774"/>
            <a:ext cx="4370327" cy="219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8"/>
            </p:custDataLst>
          </p:nvPr>
        </p:nvSpPr>
        <p:spPr bwMode="white">
          <a:xfrm>
            <a:off x="585439" y="4564077"/>
            <a:ext cx="1751939" cy="200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9"/>
            </p:custDataLst>
          </p:nvPr>
        </p:nvSpPr>
        <p:spPr bwMode="white">
          <a:xfrm>
            <a:off x="585439" y="5088840"/>
            <a:ext cx="4246549" cy="209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10"/>
            </p:custDataLst>
          </p:nvPr>
        </p:nvSpPr>
        <p:spPr bwMode="white">
          <a:xfrm>
            <a:off x="585439" y="5613602"/>
            <a:ext cx="1828110" cy="219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11"/>
            </p:custDataLst>
          </p:nvPr>
        </p:nvSpPr>
        <p:spPr bwMode="white">
          <a:xfrm>
            <a:off x="585439" y="6138364"/>
            <a:ext cx="7683778" cy="238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717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3338252"/>
            <a:ext cx="3246801" cy="238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3890669"/>
            <a:ext cx="1342518" cy="190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64382" y="3890669"/>
            <a:ext cx="1323476" cy="190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4395463"/>
            <a:ext cx="6417430" cy="247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4938356"/>
            <a:ext cx="4122770" cy="219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5462199"/>
            <a:ext cx="2723123" cy="228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133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38639" y="1633921"/>
            <a:ext cx="780754" cy="209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4584" y="5284466"/>
            <a:ext cx="199949" cy="20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63627" y="5284466"/>
            <a:ext cx="199949" cy="20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648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34811" y="1052472"/>
            <a:ext cx="199949" cy="209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05289" y="1062002"/>
            <a:ext cx="171385" cy="20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34811" y="1386006"/>
            <a:ext cx="199949" cy="20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86246" y="1386006"/>
            <a:ext cx="199949" cy="20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64282" y="1967308"/>
            <a:ext cx="780755" cy="219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10881" y="1967308"/>
            <a:ext cx="190428" cy="209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20100" y="1967308"/>
            <a:ext cx="342770" cy="209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111687" y="3139442"/>
            <a:ext cx="495113" cy="209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195869" y="3730274"/>
            <a:ext cx="257078" cy="20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940554" y="4311576"/>
            <a:ext cx="247556" cy="20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797732" y="5483710"/>
            <a:ext cx="199949" cy="209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997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29521" y="1701888"/>
            <a:ext cx="199949" cy="200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678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96473" y="1863048"/>
            <a:ext cx="218992" cy="209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66935" y="3169285"/>
            <a:ext cx="267970" cy="326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58740" y="4885686"/>
            <a:ext cx="238035" cy="219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519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48110" y="1776105"/>
            <a:ext cx="228513" cy="219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284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92040" y="1958535"/>
            <a:ext cx="266599" cy="209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48614" y="3265017"/>
            <a:ext cx="218992" cy="209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695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69219" y="2758349"/>
            <a:ext cx="238035" cy="209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COMMONDATA" val="eyJoZGlkIjoiMGI2YTZkNGE2Njk2NzcyNTAzOGM5ZmQ1NzQ5MzlhNzIifQ==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</Words>
  <Application>WPS 演示</Application>
  <PresentationFormat>宽屏</PresentationFormat>
  <Paragraphs>16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74</cp:revision>
  <dcterms:created xsi:type="dcterms:W3CDTF">2024-11-17T09:15:00Z</dcterms:created>
  <dcterms:modified xsi:type="dcterms:W3CDTF">2024-11-20T04:36:15Z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