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940" y="3140710"/>
            <a:ext cx="6669405" cy="749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739431"/>
            <a:ext cx="32372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41" y="1758509"/>
            <a:ext cx="342769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2292693"/>
            <a:ext cx="285642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6246" y="2302232"/>
            <a:ext cx="333249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581" y="4963613"/>
            <a:ext cx="333249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5768" y="5516875"/>
            <a:ext cx="314206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1090736"/>
            <a:ext cx="333249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1634335"/>
            <a:ext cx="333249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224" y="2187471"/>
            <a:ext cx="333249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0000" y="5229718"/>
            <a:ext cx="199949" cy="2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2317" y="5773317"/>
            <a:ext cx="199949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315056"/>
            <a:ext cx="199949" cy="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047" y="2315056"/>
            <a:ext cx="333249" cy="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633562"/>
            <a:ext cx="238035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805669"/>
            <a:ext cx="218992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976318"/>
            <a:ext cx="209471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2664861"/>
            <a:ext cx="257078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060575"/>
            <a:ext cx="1391285" cy="2373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725" y="3082925"/>
            <a:ext cx="1987550" cy="131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576705"/>
            <a:ext cx="549211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20" y="2129790"/>
            <a:ext cx="52451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70" y="2673350"/>
            <a:ext cx="270383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570" y="3216910"/>
            <a:ext cx="270319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570" y="3769360"/>
            <a:ext cx="513016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2089150"/>
            <a:ext cx="214122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454400" y="2677795"/>
            <a:ext cx="214249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453765" y="3223895"/>
            <a:ext cx="214249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880735" y="3769360"/>
            <a:ext cx="520509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067560"/>
            <a:ext cx="3398520" cy="272288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8256270" y="4220845"/>
            <a:ext cx="173037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2024-11-17T05:59:00Z</dcterms:created>
  <dcterms:modified xsi:type="dcterms:W3CDTF">2024-11-19T05:02:57Z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