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924810"/>
            <a:ext cx="5418000" cy="775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6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660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425" y="980440"/>
            <a:ext cx="471805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2493010"/>
            <a:ext cx="471805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3789045"/>
            <a:ext cx="471805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5157470"/>
            <a:ext cx="770572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8419465" cy="1679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96" b="7448"/>
          <a:stretch>
            <a:fillRect/>
          </a:stretch>
        </p:blipFill>
        <p:spPr>
          <a:xfrm>
            <a:off x="2927350" y="2565400"/>
            <a:ext cx="4392295" cy="4032250"/>
          </a:xfrm>
          <a:prstGeom prst="rect">
            <a:avLst/>
          </a:prstGeom>
        </p:spPr>
      </p:pic>
      <p:sp useBgFill="1">
        <p:nvSpPr>
          <p:cNvPr id="15" name="椭圆 14"/>
          <p:cNvSpPr/>
          <p:nvPr/>
        </p:nvSpPr>
        <p:spPr bwMode="white">
          <a:xfrm>
            <a:off x="3000375" y="2785745"/>
            <a:ext cx="644525" cy="7181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椭圆 3"/>
          <p:cNvSpPr/>
          <p:nvPr/>
        </p:nvSpPr>
        <p:spPr bwMode="white">
          <a:xfrm>
            <a:off x="3010535" y="5733415"/>
            <a:ext cx="635635" cy="7759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951855" y="5733415"/>
            <a:ext cx="718820" cy="7759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951855" y="2757170"/>
            <a:ext cx="718820" cy="7759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2825232"/>
            <a:ext cx="304685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9974" y="5188884"/>
            <a:ext cx="304685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20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80325" y="1268730"/>
            <a:ext cx="79057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875" y="2853055"/>
            <a:ext cx="79057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49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3660" y="4364990"/>
            <a:ext cx="79057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4121373"/>
            <a:ext cx="352292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4471620"/>
            <a:ext cx="333249" cy="38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944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9335" y="2327737"/>
            <a:ext cx="313816" cy="28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149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3500755"/>
            <a:ext cx="297815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038225" y="4725035"/>
            <a:ext cx="297815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448300" y="3289300"/>
            <a:ext cx="297815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520055" y="4509135"/>
            <a:ext cx="297815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448300" y="5598160"/>
            <a:ext cx="297815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408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132455" y="1343660"/>
            <a:ext cx="46291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15" y="3933190"/>
            <a:ext cx="500634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15" y="5252720"/>
            <a:ext cx="47180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915" y="5965190"/>
            <a:ext cx="47180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2024-11-20T04:42:10Z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