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917065"/>
            <a:ext cx="11182350" cy="3286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81"/>
          <a:stretch>
            <a:fillRect/>
          </a:stretch>
        </p:blipFill>
        <p:spPr>
          <a:xfrm>
            <a:off x="360045" y="836930"/>
            <a:ext cx="10456545" cy="3873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33"/>
          <a:stretch>
            <a:fillRect/>
          </a:stretch>
        </p:blipFill>
        <p:spPr>
          <a:xfrm>
            <a:off x="1272540" y="4509135"/>
            <a:ext cx="10456545" cy="20878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26790" y="4967605"/>
            <a:ext cx="48831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6915" y="4967605"/>
            <a:ext cx="50419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5455" y="4967605"/>
            <a:ext cx="50419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64630" y="4967605"/>
            <a:ext cx="48831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20280" y="4987290"/>
            <a:ext cx="48831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82610" y="4941570"/>
            <a:ext cx="70485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92260" y="4951730"/>
            <a:ext cx="56769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03930" y="5733415"/>
            <a:ext cx="79121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22140" y="5864860"/>
            <a:ext cx="82740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39740" y="5839460"/>
            <a:ext cx="50419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64630" y="5864860"/>
            <a:ext cx="48831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392035" y="5826760"/>
            <a:ext cx="50419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28025" y="5798185"/>
            <a:ext cx="50419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258935" y="5793105"/>
            <a:ext cx="50419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49505"/>
            <a:ext cx="994946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75749" y="3850684"/>
            <a:ext cx="426047" cy="42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4596" y="4577915"/>
            <a:ext cx="434401" cy="42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11658" y="5305146"/>
            <a:ext cx="434401" cy="42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20504" y="6040735"/>
            <a:ext cx="434402" cy="42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5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1838" y="2966925"/>
            <a:ext cx="361813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4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82065" y="1157324"/>
            <a:ext cx="333248" cy="38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3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2005335"/>
            <a:ext cx="418942" cy="39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7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6574" y="1995952"/>
            <a:ext cx="418942" cy="38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5175"/>
            <a:ext cx="8790940" cy="45396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26" b="72339"/>
          <a:stretch>
            <a:fillRect/>
          </a:stretch>
        </p:blipFill>
        <p:spPr>
          <a:xfrm>
            <a:off x="1487805" y="5304790"/>
            <a:ext cx="7704455" cy="13646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15" r="738" b="3669"/>
          <a:stretch>
            <a:fillRect/>
          </a:stretch>
        </p:blipFill>
        <p:spPr>
          <a:xfrm>
            <a:off x="767715" y="1412875"/>
            <a:ext cx="11181600" cy="4065666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767715" y="1269365"/>
            <a:ext cx="383159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655820" y="1269365"/>
            <a:ext cx="323151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967980" y="1412875"/>
            <a:ext cx="265493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67715" y="2277110"/>
            <a:ext cx="64960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487805" y="2132965"/>
            <a:ext cx="323850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799965" y="2204720"/>
            <a:ext cx="305435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927975" y="2204720"/>
            <a:ext cx="256794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95325" y="3068955"/>
            <a:ext cx="70929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417320" y="3068955"/>
            <a:ext cx="315976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589780" y="3077845"/>
            <a:ext cx="328993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7967980" y="3068955"/>
            <a:ext cx="252730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67715" y="3860800"/>
            <a:ext cx="64960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417320" y="3933190"/>
            <a:ext cx="296545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382770" y="3928110"/>
            <a:ext cx="620395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23570" y="4778375"/>
            <a:ext cx="620395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16412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9515" y="5373370"/>
            <a:ext cx="419227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447665" y="5373370"/>
            <a:ext cx="466217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615" y="6165215"/>
            <a:ext cx="324675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5775" y="6237605"/>
            <a:ext cx="474345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68</cp:revision>
  <dcterms:created xsi:type="dcterms:W3CDTF">2015-09-16T06:44:00Z</dcterms:created>
  <dcterms:modified xsi:type="dcterms:W3CDTF">2024-11-20T04:38:39Z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