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41" r:id="rId4"/>
    <p:sldId id="339" r:id="rId5"/>
    <p:sldId id="337" r:id="rId6"/>
    <p:sldId id="333" r:id="rId7"/>
    <p:sldId id="332" r:id="rId8"/>
    <p:sldId id="331" r:id="rId9"/>
    <p:sldId id="329" r:id="rId10"/>
    <p:sldId id="327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1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2900045"/>
            <a:ext cx="11315700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870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16171" y="1948276"/>
            <a:ext cx="285642" cy="228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11675" y="2204085"/>
            <a:ext cx="42291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98"/>
          <a:stretch>
            <a:fillRect/>
          </a:stretch>
        </p:blipFill>
        <p:spPr>
          <a:xfrm>
            <a:off x="1199515" y="2925445"/>
            <a:ext cx="10081305" cy="25057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359785" y="3284855"/>
            <a:ext cx="289560" cy="25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79875" y="3284855"/>
            <a:ext cx="289560" cy="25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80610" y="3213100"/>
            <a:ext cx="573405" cy="25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01515" y="4542790"/>
            <a:ext cx="422275" cy="25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64650" y="3097530"/>
            <a:ext cx="320675" cy="25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264650" y="3429000"/>
            <a:ext cx="320675" cy="25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336405" y="4911725"/>
            <a:ext cx="43053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470" y="4725035"/>
            <a:ext cx="205740" cy="25781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7752080" y="4911725"/>
            <a:ext cx="36004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768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3705" y="1396365"/>
            <a:ext cx="52514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74870" y="1396365"/>
            <a:ext cx="38100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64425" y="1353185"/>
            <a:ext cx="53784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31765" y="2060575"/>
            <a:ext cx="45593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66150" y="2064385"/>
            <a:ext cx="40132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977890" y="2853055"/>
            <a:ext cx="203200" cy="20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40915"/>
            <a:ext cx="11340000" cy="200384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5225440" y="3389010"/>
            <a:ext cx="190428" cy="18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27120" y="4505325"/>
            <a:ext cx="34925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0" grpId="0" bldLvl="0" animBg="1"/>
      <p:bldP spid="11" grpId="0" bldLvl="0" animBg="1"/>
      <p:bldP spid="14" grpId="0" bldLvl="0" animBg="1"/>
      <p:bldP spid="15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3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10277" y="1482433"/>
            <a:ext cx="209471" cy="190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3717495"/>
            <a:ext cx="11340000" cy="27474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12942" y="3851049"/>
            <a:ext cx="190428" cy="19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27098" y="4747773"/>
            <a:ext cx="209471" cy="19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04328" y="5644498"/>
            <a:ext cx="209471" cy="200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79"/>
          <a:stretch>
            <a:fillRect/>
          </a:stretch>
        </p:blipFill>
        <p:spPr>
          <a:xfrm>
            <a:off x="360045" y="838630"/>
            <a:ext cx="11339830" cy="17686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616070" y="1757949"/>
            <a:ext cx="218992" cy="20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000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39470" y="2285365"/>
            <a:ext cx="123571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767715" y="2924810"/>
            <a:ext cx="123571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839470" y="3573145"/>
            <a:ext cx="123571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3863975" y="2321560"/>
            <a:ext cx="90551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4799965" y="2277110"/>
            <a:ext cx="90551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3894455" y="3007360"/>
            <a:ext cx="153289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3894455" y="3693160"/>
            <a:ext cx="153289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6747510" y="2205355"/>
            <a:ext cx="91567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7824470" y="2285365"/>
            <a:ext cx="84709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8904605" y="2285365"/>
            <a:ext cx="84709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6744335" y="2997200"/>
            <a:ext cx="236855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white">
          <a:xfrm>
            <a:off x="6744335" y="3727450"/>
            <a:ext cx="236855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  <p:bldP spid="59" grpId="0" bldLvl="0" animBg="1"/>
      <p:bldP spid="60" grpId="0" bldLvl="0" animBg="1"/>
      <p:bldP spid="6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856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2780870"/>
            <a:ext cx="11340000" cy="167844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8"/>
          <a:stretch>
            <a:fillRect/>
          </a:stretch>
        </p:blipFill>
        <p:spPr>
          <a:xfrm>
            <a:off x="360045" y="980235"/>
            <a:ext cx="11339830" cy="2620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44685" y="1129081"/>
            <a:ext cx="5550982" cy="24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3570" y="1844675"/>
            <a:ext cx="266446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2420620"/>
            <a:ext cx="266446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3570" y="3096260"/>
            <a:ext cx="693864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3789250"/>
            <a:ext cx="11340000" cy="1717784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645025" y="4409561"/>
            <a:ext cx="2694559" cy="209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73589" y="4829463"/>
            <a:ext cx="2761209" cy="200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64068" y="5230280"/>
            <a:ext cx="3113501" cy="229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bldLvl="0" animBg="1"/>
      <p:bldP spid="15" grpId="0" bldLvl="0" animBg="1"/>
      <p:bldP spid="16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307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8035" y="1492107"/>
            <a:ext cx="2570780" cy="21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8035" y="1921862"/>
            <a:ext cx="1751939" cy="181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49924" y="1921862"/>
            <a:ext cx="1751939" cy="181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8035" y="2342068"/>
            <a:ext cx="2113753" cy="171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8035" y="2733622"/>
            <a:ext cx="1751939" cy="200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7078" y="3144278"/>
            <a:ext cx="3913299" cy="219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76</cp:revision>
  <dcterms:created xsi:type="dcterms:W3CDTF">2015-09-16T06:44:00Z</dcterms:created>
  <dcterms:modified xsi:type="dcterms:W3CDTF">2024-11-18T08:33:40Z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