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2780665"/>
            <a:ext cx="6206490" cy="9531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3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511211"/>
            <a:ext cx="199949" cy="2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9319" y="3045103"/>
            <a:ext cx="199949" cy="2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5818" y="3588529"/>
            <a:ext cx="257078" cy="2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7204" y="4065219"/>
            <a:ext cx="247556" cy="2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6120" y="5018598"/>
            <a:ext cx="342770" cy="2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11889" y="5971978"/>
            <a:ext cx="599848" cy="2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49269" y="5971978"/>
            <a:ext cx="618891" cy="2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8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5405" y="1004570"/>
            <a:ext cx="48895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5170" y="995045"/>
            <a:ext cx="69659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1355" y="1796415"/>
            <a:ext cx="43116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06448" y="1948790"/>
            <a:ext cx="333249" cy="2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78236" y="2578065"/>
            <a:ext cx="199949" cy="20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96574" y="2578065"/>
            <a:ext cx="209471" cy="20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57820" y="3429000"/>
            <a:ext cx="53403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20765" y="4392295"/>
            <a:ext cx="48514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animBg="1"/>
      <p:bldP spid="11" grpId="0" animBg="1"/>
      <p:bldP spid="12" grpId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5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1813" y="1520020"/>
            <a:ext cx="228513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0075" y="3265615"/>
            <a:ext cx="209471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944" y="1023825"/>
            <a:ext cx="228513" cy="20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7513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767715" y="2348865"/>
            <a:ext cx="193865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2935" y="3140710"/>
            <a:ext cx="193865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551180" y="3932555"/>
            <a:ext cx="193865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3359150" y="2276475"/>
            <a:ext cx="294640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3213100" y="2981960"/>
            <a:ext cx="294640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3213100" y="3500755"/>
            <a:ext cx="294640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white">
          <a:xfrm>
            <a:off x="6958330" y="2276475"/>
            <a:ext cx="392684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white">
          <a:xfrm>
            <a:off x="6816090" y="3096260"/>
            <a:ext cx="392684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9"/>
            </p:custDataLst>
          </p:nvPr>
        </p:nvSpPr>
        <p:spPr bwMode="white">
          <a:xfrm>
            <a:off x="6882765" y="3891915"/>
            <a:ext cx="392684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38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2777371"/>
            <a:ext cx="3703828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3263391"/>
            <a:ext cx="3808564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3730352"/>
            <a:ext cx="7055364" cy="2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9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2042583"/>
            <a:ext cx="3265843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518660"/>
            <a:ext cx="3265843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2994736"/>
            <a:ext cx="6493602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492568"/>
            <a:ext cx="1637682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2950312"/>
            <a:ext cx="1885239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3427129"/>
            <a:ext cx="2989722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3932555"/>
            <a:ext cx="2037581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899" y="4390299"/>
            <a:ext cx="3951385" cy="2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64</cp:revision>
  <dcterms:created xsi:type="dcterms:W3CDTF">2024-11-17T07:00:53Z</dcterms:created>
  <dcterms:modified xsi:type="dcterms:W3CDTF">2024-11-17T07:00:53Z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