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770380"/>
            <a:ext cx="11178000" cy="33172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38942" cy="586800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5798185" y="5068570"/>
            <a:ext cx="919480" cy="100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775460" y="4952365"/>
            <a:ext cx="847090" cy="108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328025" y="4953000"/>
            <a:ext cx="943610" cy="104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3450" y="2853055"/>
            <a:ext cx="640715" cy="1026160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3431540" y="3573145"/>
            <a:ext cx="55499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165" y="2853055"/>
            <a:ext cx="472440" cy="1026160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4046855" y="3644900"/>
            <a:ext cx="55499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2853055"/>
            <a:ext cx="640715" cy="1026160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4617085" y="3573145"/>
            <a:ext cx="55499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2853055"/>
            <a:ext cx="640715" cy="1026160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7929245" y="3573145"/>
            <a:ext cx="55499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1" grpId="0" bldLvl="0" animBg="1"/>
      <p:bldP spid="23" grpId="0" bldLvl="0" animBg="1"/>
      <p:bldP spid="28" grpId="0" bldLvl="0" animBg="1"/>
      <p:bldP spid="30" grpId="0" bldLvl="0" animBg="1"/>
      <p:bldP spid="33" grpId="0" bldLvl="0" animBg="1"/>
      <p:bldP spid="3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12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7678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407670" y="3717290"/>
            <a:ext cx="5455920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951855" y="3717290"/>
            <a:ext cx="4548505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4797425"/>
            <a:ext cx="2733675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99740" y="4725035"/>
            <a:ext cx="6275705" cy="96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63"/>
          <a:stretch>
            <a:fillRect/>
          </a:stretch>
        </p:blipFill>
        <p:spPr>
          <a:xfrm>
            <a:off x="360045" y="764335"/>
            <a:ext cx="11339830" cy="4522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9151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159510" y="2396490"/>
            <a:ext cx="397827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64130" y="3244744"/>
            <a:ext cx="571284" cy="371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644515" y="3197225"/>
            <a:ext cx="346075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40201" y="4045388"/>
            <a:ext cx="542720" cy="362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567940" y="1196340"/>
            <a:ext cx="445833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animBg="1"/>
      <p:bldP spid="15" grpId="0" bldLvl="0" animBg="1"/>
      <p:bldP spid="17" grpId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9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72695" y="1957204"/>
            <a:ext cx="266599" cy="352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57783" y="2252459"/>
            <a:ext cx="304685" cy="361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53652" y="2566763"/>
            <a:ext cx="304685" cy="352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26045" y="4147807"/>
            <a:ext cx="257078" cy="361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49168" y="4443063"/>
            <a:ext cx="552241" cy="361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07002" y="4747842"/>
            <a:ext cx="304685" cy="361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92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75910" y="1128395"/>
            <a:ext cx="854710" cy="98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81612" y="1423758"/>
            <a:ext cx="304686" cy="361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86649" y="2528414"/>
            <a:ext cx="285642" cy="361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8250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1198" y="5502880"/>
            <a:ext cx="295988" cy="349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60891" y="5511853"/>
            <a:ext cx="287019" cy="349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58942" y="5502880"/>
            <a:ext cx="295988" cy="349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69136" y="6229651"/>
            <a:ext cx="295988" cy="340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53259" y="6238623"/>
            <a:ext cx="520222" cy="349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58942" y="6229651"/>
            <a:ext cx="287019" cy="340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23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1844675"/>
            <a:ext cx="4152900" cy="25901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380" y="1917065"/>
            <a:ext cx="3529330" cy="2484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371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3482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19830" y="908685"/>
            <a:ext cx="640080" cy="94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98925" y="2902585"/>
            <a:ext cx="887095" cy="88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04210" y="4952365"/>
            <a:ext cx="2758440" cy="98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35025" y="6292215"/>
            <a:ext cx="320167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2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73</cp:revision>
  <dcterms:created xsi:type="dcterms:W3CDTF">2015-09-16T06:44:00Z</dcterms:created>
  <dcterms:modified xsi:type="dcterms:W3CDTF">2024-11-20T04:40:19Z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