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33" r:id="rId4"/>
    <p:sldId id="332" r:id="rId5"/>
    <p:sldId id="331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t="5889"/>
          <a:stretch>
            <a:fillRect/>
          </a:stretch>
        </p:blipFill>
        <p:spPr>
          <a:xfrm>
            <a:off x="407035" y="2882900"/>
            <a:ext cx="11520000" cy="109235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908685"/>
            <a:ext cx="8955405" cy="5542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b="28331"/>
          <a:stretch>
            <a:fillRect/>
          </a:stretch>
        </p:blipFill>
        <p:spPr>
          <a:xfrm>
            <a:off x="1127760" y="980440"/>
            <a:ext cx="8105775" cy="43211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650" y="3313430"/>
            <a:ext cx="635000" cy="34766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51405" y="2939415"/>
            <a:ext cx="444500" cy="406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-2664" t="71659" r="2664" b="874"/>
          <a:stretch>
            <a:fillRect/>
          </a:stretch>
        </p:blipFill>
        <p:spPr>
          <a:xfrm>
            <a:off x="514350" y="3429000"/>
            <a:ext cx="8105775" cy="165608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0385" y="1485265"/>
            <a:ext cx="635000" cy="3476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DY0NDYzYjJiMDA4YjVjNDA1YWMwYTI0ZTE5M2FhM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71</cp:revision>
  <dcterms:created xsi:type="dcterms:W3CDTF">2015-09-16T06:44:00Z</dcterms:created>
  <dcterms:modified xsi:type="dcterms:W3CDTF">2024-11-20T04:38:36Z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