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1917065"/>
            <a:ext cx="11458575" cy="3276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53577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623570" y="1772920"/>
            <a:ext cx="8698230" cy="735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07670" y="2780665"/>
            <a:ext cx="8698230" cy="1026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95960" y="4077335"/>
            <a:ext cx="7454265" cy="1026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8353425" y="4077335"/>
            <a:ext cx="2004695" cy="1026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551815" y="5230495"/>
            <a:ext cx="2004695" cy="1026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1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673646" cy="5868000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695325" y="4509135"/>
            <a:ext cx="3406140" cy="916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295775" y="4509135"/>
            <a:ext cx="3406140" cy="916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127760" y="5661025"/>
            <a:ext cx="9034145" cy="916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" grpId="0" bldLvl="0" animBg="1"/>
      <p:bldP spid="2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158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39971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263525" y="1196975"/>
            <a:ext cx="9034145" cy="916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12420" y="2493010"/>
            <a:ext cx="9034145" cy="916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6363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396826" y="3922776"/>
            <a:ext cx="304685" cy="371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38639" y="3932312"/>
            <a:ext cx="304685" cy="362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87355" y="5353112"/>
            <a:ext cx="295163" cy="362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19596" y="5353112"/>
            <a:ext cx="257078" cy="362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036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82720" y="1510715"/>
            <a:ext cx="542720" cy="372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67304" y="1510715"/>
            <a:ext cx="304685" cy="362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15705" y="2636520"/>
            <a:ext cx="869950" cy="1158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82770" y="2932537"/>
            <a:ext cx="304685" cy="372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654040" y="4058285"/>
            <a:ext cx="871220" cy="1029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27272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431540" y="4364990"/>
            <a:ext cx="3525520" cy="1563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0909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207895" y="4076700"/>
            <a:ext cx="4794885" cy="1563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836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98520" y="2178685"/>
            <a:ext cx="904875" cy="1092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96630" y="2178685"/>
            <a:ext cx="859155" cy="1093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02940" y="3600450"/>
            <a:ext cx="920115" cy="1016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596020" y="3896220"/>
            <a:ext cx="304686" cy="372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0" grpId="0" bldLvl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745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56270" y="2188210"/>
            <a:ext cx="687705" cy="981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64382" y="2484015"/>
            <a:ext cx="257078" cy="36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88945" y="3609975"/>
            <a:ext cx="783590" cy="1017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938770" y="3594100"/>
            <a:ext cx="764540" cy="1033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8" grpId="0" bldLvl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5543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2470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729" t="38735"/>
          <a:stretch>
            <a:fillRect/>
          </a:stretch>
        </p:blipFill>
        <p:spPr>
          <a:xfrm>
            <a:off x="7248570" y="1196770"/>
            <a:ext cx="3659460" cy="2974545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263525" y="1124585"/>
            <a:ext cx="3775710" cy="1017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90525" y="2420620"/>
            <a:ext cx="5580380" cy="1017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70</cp:revision>
  <dcterms:created xsi:type="dcterms:W3CDTF">2015-09-16T06:44:00Z</dcterms:created>
  <dcterms:modified xsi:type="dcterms:W3CDTF">2024-11-20T04:41:45Z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