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21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795" y="2924810"/>
            <a:ext cx="6764655" cy="6692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677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24634" y="1443860"/>
            <a:ext cx="1599596" cy="419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2360930"/>
            <a:ext cx="991616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1860" y="3183890"/>
            <a:ext cx="173101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20028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39470" y="1845310"/>
            <a:ext cx="3528060" cy="97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911225" y="3141345"/>
            <a:ext cx="3528060" cy="97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839470" y="4365625"/>
            <a:ext cx="3528060" cy="97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5" grpId="0" bldLvl="0" animBg="1"/>
      <p:bldP spid="3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97126"/>
          </a:xfrm>
          <a:prstGeom prst="rect">
            <a:avLst/>
          </a:prstGeom>
        </p:spPr>
      </p:pic>
      <p:sp useBgFill="1">
        <p:nvSpPr>
          <p:cNvPr id="35" name="矩形 34"/>
          <p:cNvSpPr/>
          <p:nvPr/>
        </p:nvSpPr>
        <p:spPr bwMode="white">
          <a:xfrm>
            <a:off x="263525" y="1196340"/>
            <a:ext cx="3528060" cy="97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94005" y="2420620"/>
            <a:ext cx="3528060" cy="97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35280" y="3818890"/>
            <a:ext cx="9881870" cy="97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2" grpId="0" bldLvl="0" animBg="1"/>
      <p:bldP spid="1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039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575685" y="4293235"/>
            <a:ext cx="703580" cy="1205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600190" y="4293235"/>
            <a:ext cx="703580" cy="1205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552305" y="4220845"/>
            <a:ext cx="703580" cy="1205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4" grpId="0" bldLvl="0" animBg="1"/>
      <p:bldP spid="1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307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191770" y="3357245"/>
            <a:ext cx="9881870" cy="97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4725035"/>
            <a:ext cx="9881870" cy="97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4"/>
          <a:stretch>
            <a:fillRect/>
          </a:stretch>
        </p:blipFill>
        <p:spPr>
          <a:xfrm>
            <a:off x="360045" y="836725"/>
            <a:ext cx="10074275" cy="57152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233951" y="4435216"/>
            <a:ext cx="296044" cy="338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36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29319" y="1424050"/>
            <a:ext cx="342770" cy="381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538367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67715" y="3140710"/>
            <a:ext cx="3201670" cy="935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767715" y="4437380"/>
            <a:ext cx="3201670" cy="1017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695325" y="5661025"/>
            <a:ext cx="3201670" cy="1017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4799965" y="3140710"/>
            <a:ext cx="3201670" cy="1017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4728210" y="4364990"/>
            <a:ext cx="3201670" cy="1017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4655820" y="5750560"/>
            <a:ext cx="3201670" cy="1017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0909"/>
          </a:xfrm>
          <a:prstGeom prst="rect">
            <a:avLst/>
          </a:prstGeom>
        </p:spPr>
      </p:pic>
      <p:sp useBgFill="1">
        <p:nvSpPr>
          <p:cNvPr id="47" name="矩形 46"/>
          <p:cNvSpPr/>
          <p:nvPr/>
        </p:nvSpPr>
        <p:spPr bwMode="white">
          <a:xfrm>
            <a:off x="191135" y="2420620"/>
            <a:ext cx="3528060" cy="1176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933190"/>
            <a:ext cx="3528060" cy="1176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91135" y="5445125"/>
            <a:ext cx="3528060" cy="1176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4655820" y="2420620"/>
            <a:ext cx="3528060" cy="1176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4265930" y="4004945"/>
            <a:ext cx="3528060" cy="1176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4439920" y="5445125"/>
            <a:ext cx="3528060" cy="1176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bldLvl="0" animBg="1"/>
      <p:bldP spid="2" grpId="0" bldLvl="0" animBg="1"/>
      <p:bldP spid="44" grpId="0" bldLvl="0" animBg="1"/>
      <p:bldP spid="45" grpId="0" bldLvl="0" animBg="1"/>
      <p:bldP spid="46" grpId="0" bldLvl="0" animBg="1"/>
      <p:bldP spid="4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10721" cy="5868000"/>
          </a:xfrm>
          <a:prstGeom prst="rect">
            <a:avLst/>
          </a:prstGeom>
        </p:spPr>
      </p:pic>
      <p:sp useBgFill="1">
        <p:nvSpPr>
          <p:cNvPr id="46" name="矩形 45"/>
          <p:cNvSpPr/>
          <p:nvPr/>
        </p:nvSpPr>
        <p:spPr bwMode="white">
          <a:xfrm>
            <a:off x="191135" y="2420620"/>
            <a:ext cx="3528060" cy="1176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3860800"/>
            <a:ext cx="3528060" cy="1228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91135" y="5517515"/>
            <a:ext cx="3528060" cy="1176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4368165" y="2564765"/>
            <a:ext cx="5657850" cy="1176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4584065" y="3933190"/>
            <a:ext cx="5657850" cy="1176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4439920" y="5445125"/>
            <a:ext cx="5657850" cy="1176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/>
      <p:bldP spid="2" grpId="0" bldLvl="0" animBg="1"/>
      <p:bldP spid="40" grpId="0" bldLvl="0" animBg="1"/>
      <p:bldP spid="41" grpId="0" bldLvl="0" animBg="1"/>
      <p:bldP spid="42" grpId="0" bldLvl="0" animBg="1"/>
      <p:bldP spid="4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50909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47" b="85286"/>
          <a:stretch>
            <a:fillRect/>
          </a:stretch>
        </p:blipFill>
        <p:spPr>
          <a:xfrm>
            <a:off x="1343660" y="3573145"/>
            <a:ext cx="9648825" cy="8636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99"/>
          <a:stretch>
            <a:fillRect/>
          </a:stretch>
        </p:blipFill>
        <p:spPr>
          <a:xfrm>
            <a:off x="479425" y="908480"/>
            <a:ext cx="10982960" cy="4923360"/>
          </a:xfrm>
          <a:prstGeom prst="rect">
            <a:avLst/>
          </a:prstGeom>
        </p:spPr>
      </p:pic>
      <p:sp useBgFill="1">
        <p:nvSpPr>
          <p:cNvPr id="46" name="矩形 45"/>
          <p:cNvSpPr/>
          <p:nvPr/>
        </p:nvSpPr>
        <p:spPr bwMode="white">
          <a:xfrm>
            <a:off x="695960" y="1052830"/>
            <a:ext cx="3528060" cy="87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2205355"/>
            <a:ext cx="3528060" cy="97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479425" y="3501390"/>
            <a:ext cx="3528060" cy="97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479425" y="4725670"/>
            <a:ext cx="6079490" cy="97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/>
      <p:bldP spid="2" grpId="0" bldLvl="0" animBg="1"/>
      <p:bldP spid="34" grpId="0" bldLvl="0" animBg="1"/>
      <p:bldP spid="3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7698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68</cp:revision>
  <dcterms:created xsi:type="dcterms:W3CDTF">2015-09-16T06:44:00Z</dcterms:created>
  <dcterms:modified xsi:type="dcterms:W3CDTF">2024-11-19T06:34:55Z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