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636520"/>
            <a:ext cx="5533200" cy="13732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60045" y="4725035"/>
            <a:ext cx="76301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8" t="46626" r="14914"/>
          <a:stretch>
            <a:fillRect/>
          </a:stretch>
        </p:blipFill>
        <p:spPr>
          <a:xfrm>
            <a:off x="3792220" y="5085080"/>
            <a:ext cx="3923665" cy="165671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60045" y="1052830"/>
            <a:ext cx="31654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47440" y="1179830"/>
            <a:ext cx="29832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7845" y="1052830"/>
            <a:ext cx="31718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1989455"/>
            <a:ext cx="20116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71725" y="2060575"/>
            <a:ext cx="33655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08345" y="2060575"/>
            <a:ext cx="42443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14325" y="2853055"/>
            <a:ext cx="346646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791585" y="2916555"/>
            <a:ext cx="31553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031990" y="2941320"/>
            <a:ext cx="29419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3789045"/>
            <a:ext cx="6330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7760" y="3789045"/>
            <a:ext cx="82734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472295" y="3789045"/>
            <a:ext cx="9918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2459" cy="586800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767715" y="3789045"/>
            <a:ext cx="40271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474845"/>
            <a:ext cx="40271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305" y="5300980"/>
            <a:ext cx="526034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5"/>
          <a:stretch>
            <a:fillRect/>
          </a:stretch>
        </p:blipFill>
        <p:spPr>
          <a:xfrm>
            <a:off x="479425" y="764540"/>
            <a:ext cx="9831705" cy="4479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3861435"/>
            <a:ext cx="5492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4534535"/>
            <a:ext cx="53213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6744335" y="4580890"/>
            <a:ext cx="399034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77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8413" y="4941058"/>
            <a:ext cx="1371083" cy="4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70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783840" y="2204720"/>
            <a:ext cx="23856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71945" y="2132965"/>
            <a:ext cx="23856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59560" y="3069590"/>
            <a:ext cx="16891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40370" y="2997200"/>
            <a:ext cx="16891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660" y="4076065"/>
            <a:ext cx="168910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367530" y="4149090"/>
            <a:ext cx="16891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3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224203"/>
            <a:ext cx="1104483" cy="4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2215883"/>
            <a:ext cx="1142569" cy="4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3264775"/>
            <a:ext cx="723627" cy="36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2528356"/>
            <a:ext cx="695062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3375863"/>
            <a:ext cx="837884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949" y="4366209"/>
            <a:ext cx="837884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670" y="5356554"/>
            <a:ext cx="885491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208062"/>
            <a:ext cx="885491" cy="4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3201044"/>
            <a:ext cx="571284" cy="4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2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5982795"/>
            <a:ext cx="561763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5982795"/>
            <a:ext cx="295163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4306084"/>
            <a:ext cx="552241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4306084"/>
            <a:ext cx="561763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720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