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3"/>
    <p:sldId id="340" r:id="rId4"/>
    <p:sldId id="339" r:id="rId5"/>
    <p:sldId id="338" r:id="rId6"/>
    <p:sldId id="337" r:id="rId7"/>
    <p:sldId id="336" r:id="rId8"/>
    <p:sldId id="335" r:id="rId9"/>
    <p:sldId id="333" r:id="rId10"/>
    <p:sldId id="332" r:id="rId11"/>
    <p:sldId id="331" r:id="rId12"/>
    <p:sldId id="330" r:id="rId13"/>
    <p:sldId id="328" r:id="rId14"/>
    <p:sldId id="327" r:id="rId15"/>
    <p:sldId id="325" r:id="rId16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handoutMaster" Target="handoutMasters/handoutMaster1.xml"/><Relationship Id="rId17" Type="http://schemas.openxmlformats.org/officeDocument/2006/relationships/notesMaster" Target="notesMasters/notesMaster1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72130" y="3068955"/>
            <a:ext cx="5680800" cy="5220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6354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14" y="1128657"/>
            <a:ext cx="4855919" cy="3715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21914" y="1881322"/>
            <a:ext cx="3941863" cy="419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1945" y="2643505"/>
            <a:ext cx="3335020" cy="428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45" y="3405505"/>
            <a:ext cx="10944225" cy="525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1914" y="4186952"/>
            <a:ext cx="1618639" cy="400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10" grpId="0" bldLvl="0" animBg="1"/>
      <p:bldP spid="1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627"/>
          <a:stretch>
            <a:fillRect/>
          </a:stretch>
        </p:blipFill>
        <p:spPr>
          <a:xfrm>
            <a:off x="335915" y="836725"/>
            <a:ext cx="11339830" cy="334792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883"/>
          <a:stretch>
            <a:fillRect/>
          </a:stretch>
        </p:blipFill>
        <p:spPr>
          <a:xfrm>
            <a:off x="2423795" y="4004945"/>
            <a:ext cx="6755765" cy="251714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8445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97984" y="1147816"/>
            <a:ext cx="2323224" cy="3240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21914" y="1910330"/>
            <a:ext cx="2342267" cy="3240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1914" y="2644249"/>
            <a:ext cx="2799294" cy="371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14" y="3406762"/>
            <a:ext cx="5379596" cy="3526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45" y="4178935"/>
            <a:ext cx="6395085" cy="428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950" y="4653280"/>
            <a:ext cx="7285990" cy="1930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274"/>
          <a:stretch>
            <a:fillRect/>
          </a:stretch>
        </p:blipFill>
        <p:spPr>
          <a:xfrm>
            <a:off x="263525" y="692580"/>
            <a:ext cx="11339830" cy="470047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3962"/>
          <a:stretch>
            <a:fillRect/>
          </a:stretch>
        </p:blipFill>
        <p:spPr>
          <a:xfrm>
            <a:off x="3288030" y="4653280"/>
            <a:ext cx="5784215" cy="21393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3574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14" y="1081291"/>
            <a:ext cx="4217984" cy="3434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21914" y="1844623"/>
            <a:ext cx="4217984" cy="3434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1914" y="2579329"/>
            <a:ext cx="6293652" cy="381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45" y="3333115"/>
            <a:ext cx="5490845" cy="719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6341"/>
          <a:stretch>
            <a:fillRect/>
          </a:stretch>
        </p:blipFill>
        <p:spPr>
          <a:xfrm>
            <a:off x="1343660" y="4043045"/>
            <a:ext cx="8352835" cy="27698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0542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949571" y="4490923"/>
            <a:ext cx="447506" cy="4952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472745" y="4490923"/>
            <a:ext cx="1028312" cy="4952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797481" y="5424372"/>
            <a:ext cx="380856" cy="3619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320654" y="5424372"/>
            <a:ext cx="809319" cy="3619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13849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892947" y="1510998"/>
            <a:ext cx="276120" cy="3723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387052" y="1510998"/>
            <a:ext cx="266599" cy="3723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892947" y="2284292"/>
            <a:ext cx="1114005" cy="3818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0768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92594" y="1214956"/>
            <a:ext cx="847405" cy="3913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672695" y="1214956"/>
            <a:ext cx="1123526" cy="3722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606801" y="2093018"/>
            <a:ext cx="1104483" cy="3722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263022" y="2093018"/>
            <a:ext cx="1094962" cy="3722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816272" y="2980623"/>
            <a:ext cx="847405" cy="3722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053551" y="2980623"/>
            <a:ext cx="1399647" cy="3913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854357" y="3868229"/>
            <a:ext cx="856926" cy="3626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663173" y="3868229"/>
            <a:ext cx="1666246" cy="3626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4012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06901" y="5406507"/>
            <a:ext cx="809319" cy="3620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253249" y="5406507"/>
            <a:ext cx="799798" cy="3620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0285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511586" y="4373118"/>
            <a:ext cx="380856" cy="3530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872392" y="4373118"/>
            <a:ext cx="380856" cy="3530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764540"/>
            <a:ext cx="8616950" cy="15132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015865" y="1637665"/>
            <a:ext cx="835025" cy="627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60" y="2213610"/>
            <a:ext cx="8326755" cy="44589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7503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625843" y="2044012"/>
            <a:ext cx="380856" cy="362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48322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DY0NDYzYjJiMDA4YjVjNDA1YWMwYTI0ZTE5M2FhMm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WPS_1682389762</cp:lastModifiedBy>
  <cp:revision>66</cp:revision>
  <dcterms:created xsi:type="dcterms:W3CDTF">2015-09-16T06:44:00Z</dcterms:created>
  <dcterms:modified xsi:type="dcterms:W3CDTF">2024-11-19T05:58:09Z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