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1675" y="3213100"/>
            <a:ext cx="2982595" cy="6210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1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3052853"/>
            <a:ext cx="6322216" cy="37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3929235"/>
            <a:ext cx="3760957" cy="352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970" y="4758055"/>
            <a:ext cx="628015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3"/>
          <a:stretch>
            <a:fillRect/>
          </a:stretch>
        </p:blipFill>
        <p:spPr>
          <a:xfrm>
            <a:off x="360045" y="836725"/>
            <a:ext cx="11339830" cy="46185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43" r="15545" b="12944"/>
          <a:stretch>
            <a:fillRect/>
          </a:stretch>
        </p:blipFill>
        <p:spPr>
          <a:xfrm>
            <a:off x="4872355" y="4365625"/>
            <a:ext cx="2669540" cy="223393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1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124585"/>
            <a:ext cx="577913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052955"/>
            <a:ext cx="561403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938780"/>
            <a:ext cx="173609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48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2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033591"/>
            <a:ext cx="4855919" cy="37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1911478"/>
            <a:ext cx="3303929" cy="353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732111"/>
            <a:ext cx="3484836" cy="37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0520" y="3429000"/>
            <a:ext cx="7597775" cy="103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74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73098" y="3970005"/>
            <a:ext cx="1123526" cy="362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7815" y="4923155"/>
            <a:ext cx="149542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96020" y="4923423"/>
            <a:ext cx="1371083" cy="37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73198" y="5876841"/>
            <a:ext cx="847405" cy="37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72292" y="5876841"/>
            <a:ext cx="837884" cy="390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58169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53630" y="1006475"/>
            <a:ext cx="80010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53450" y="1943478"/>
            <a:ext cx="609369" cy="41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86851" y="2897071"/>
            <a:ext cx="837884" cy="41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15667" y="5815067"/>
            <a:ext cx="304685" cy="36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04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86750" y="3996986"/>
            <a:ext cx="504634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0705" y="3996986"/>
            <a:ext cx="742670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33702" y="3996986"/>
            <a:ext cx="742670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87103" y="4949905"/>
            <a:ext cx="485591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91536" y="4949905"/>
            <a:ext cx="723627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00705" y="4949905"/>
            <a:ext cx="742670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63627" y="5893294"/>
            <a:ext cx="266599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00705" y="5893294"/>
            <a:ext cx="742670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24181" y="5893294"/>
            <a:ext cx="752192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2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24685" y="3281798"/>
            <a:ext cx="361813" cy="39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7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697" y="3103667"/>
            <a:ext cx="361813" cy="391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36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8261" y="4090055"/>
            <a:ext cx="342770" cy="39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34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22" t="30331" r="13641" b="35528"/>
          <a:stretch>
            <a:fillRect/>
          </a:stretch>
        </p:blipFill>
        <p:spPr>
          <a:xfrm>
            <a:off x="3792220" y="3789045"/>
            <a:ext cx="3168015" cy="19445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612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18515" y="2780665"/>
            <a:ext cx="487743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860" y="3608705"/>
            <a:ext cx="487743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2155" y="4436745"/>
            <a:ext cx="771779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9470" y="5373370"/>
            <a:ext cx="753808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71</cp:revision>
  <dcterms:created xsi:type="dcterms:W3CDTF">2015-09-16T06:44:00Z</dcterms:created>
  <dcterms:modified xsi:type="dcterms:W3CDTF">2024-11-20T04:39:58Z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